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1" r:id="rId1"/>
    <p:sldMasterId id="2147483811" r:id="rId2"/>
    <p:sldMasterId id="2147483821" r:id="rId3"/>
    <p:sldMasterId id="2147483828" r:id="rId4"/>
    <p:sldMasterId id="2147483848" r:id="rId5"/>
    <p:sldMasterId id="2147483863" r:id="rId6"/>
    <p:sldMasterId id="2147483885" r:id="rId7"/>
  </p:sldMasterIdLst>
  <p:notesMasterIdLst>
    <p:notesMasterId r:id="rId29"/>
  </p:notesMasterIdLst>
  <p:handoutMasterIdLst>
    <p:handoutMasterId r:id="rId30"/>
  </p:handoutMasterIdLst>
  <p:sldIdLst>
    <p:sldId id="751" r:id="rId8"/>
    <p:sldId id="382" r:id="rId9"/>
    <p:sldId id="701" r:id="rId10"/>
    <p:sldId id="655" r:id="rId11"/>
    <p:sldId id="664" r:id="rId12"/>
    <p:sldId id="679" r:id="rId13"/>
    <p:sldId id="676" r:id="rId14"/>
    <p:sldId id="657" r:id="rId15"/>
    <p:sldId id="745" r:id="rId16"/>
    <p:sldId id="746" r:id="rId17"/>
    <p:sldId id="694" r:id="rId18"/>
    <p:sldId id="749" r:id="rId19"/>
    <p:sldId id="660" r:id="rId20"/>
    <p:sldId id="686" r:id="rId21"/>
    <p:sldId id="750" r:id="rId22"/>
    <p:sldId id="665" r:id="rId23"/>
    <p:sldId id="696" r:id="rId24"/>
    <p:sldId id="689" r:id="rId25"/>
    <p:sldId id="755" r:id="rId26"/>
    <p:sldId id="741" r:id="rId27"/>
    <p:sldId id="692" r:id="rId28"/>
  </p:sldIdLst>
  <p:sldSz cx="9144000" cy="6858000" type="screen4x3"/>
  <p:notesSz cx="7104063" cy="10234613"/>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6868"/>
    <a:srgbClr val="FF5050"/>
    <a:srgbClr val="FEF0F0"/>
    <a:srgbClr val="FBF4F3"/>
    <a:srgbClr val="CC0000"/>
    <a:srgbClr val="D6C3EF"/>
    <a:srgbClr val="0F0F0F"/>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1" autoAdjust="0"/>
    <p:restoredTop sz="94660"/>
  </p:normalViewPr>
  <p:slideViewPr>
    <p:cSldViewPr>
      <p:cViewPr varScale="1">
        <p:scale>
          <a:sx n="114" d="100"/>
          <a:sy n="114" d="100"/>
        </p:scale>
        <p:origin x="1446" y="10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8"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dfs2\DFSShare\Kriisik\Kriisipuhelin\tilastot\vuosi%202024\2024%20Kriisipuhelin%20tilastokooste%20kaikki%20linjat.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fs2\DFSShare\Kriisik\Kriisipuhelin\tilastot\vuosi%202024\2024%20Kriisipuhelin%20tilastokooste%20kaikki%20linjat.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dfs2\DFSShare\Kriisik\Kriisipuhelin\tilastot\vuosi%202024\2024%20Kriisipuhelin%20tilastokooste%20kaikki%20linjat.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dfs2\DFSShare\Kriisik\Kriisipuhelin\tilastot\vuosi%202024\2024%20Kriisipuhelin%20tilastokooste%20kaikki%20linjat.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dfs2\DFSShare\Kriisik\Kriisipuhelin\tilastot\vuosi%202022\Kriisipuhelin%202022%20KOOSTE%20tammikuun%20ty&#246;st&#246;.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dfs2\DFSShare\Kriisik\Kriisipuhelin\tilastot\Historia%20keskustelut%20Kriisipuhelimessa%201970%20l&#228;htien.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file:///\\dfs2\DFSShare\Kriisik\Kriisipuhelin\tilastot\vuosi%202024\2024%20Kriisipuhelin%20tilastokooste%20kaikki%20linja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fs2\DFSShare\Kriisik\Kriisipuhelin\tilastot\vuosi%202024\2024%20Kriisipuhelin%20tilastokooste%20kaikki%20linja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fs2\DFSShare\Kriisik\Kriisipuhelin\tilastot\vuosi%202024\2024%20Kriisipuhelin%20tilastokooste%20kaikki%20linja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fs2\DFSShare\Kriisik\Kriisipuhelin\tilastot\vuosi%202022\Kriisipuhelin%202022%20KOOSTE%20tammikuun%20ty&#246;st&#246;.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fs2\DFSShare\Kriisik\Kriisipuhelin\tilastot\vuosi%202024\2024%20Kriisipuhelin%20tilastokooste%20kaikki%20linjat.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fs2\DFSShare\Kriisik\Kriisipuhelin\tilastot\vuosi%202024\2024%20Kriisipuhelin%20tilastokooste%20kaikki%20linjat.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fs2\DFSShare\Kriisik\Kriisipuhelin\tilastot\vuosi%202024\2024%20Kriisipuhelin%20tilastokooste%20kaikki%20linjat.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fs2\DFSShare\Kriisik\Kriisipuhelin\tilastot\vuosi%202021\Kriisipuhelin%202021%20KOOSTE.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fi-FI" sz="1200" b="0" i="0" baseline="0">
                <a:effectLst/>
              </a:rPr>
              <a:t>Soittoyritykset ja vastatut puhelut Kriisipuhelimessa (kaikki linjat) 2010-2023</a:t>
            </a:r>
            <a:endParaRPr lang="fi-FI" sz="1200">
              <a:effectLst/>
            </a:endParaRPr>
          </a:p>
        </c:rich>
      </c:tx>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fi-FI"/>
        </a:p>
      </c:txPr>
    </c:title>
    <c:autoTitleDeleted val="0"/>
    <c:plotArea>
      <c:layout/>
      <c:barChart>
        <c:barDir val="col"/>
        <c:grouping val="clustered"/>
        <c:varyColors val="0"/>
        <c:ser>
          <c:idx val="0"/>
          <c:order val="0"/>
          <c:tx>
            <c:strRef>
              <c:f>'2010 lähtien'!$A$3</c:f>
              <c:strCache>
                <c:ptCount val="1"/>
                <c:pt idx="0">
                  <c:v>soittoyritykset (24/7)</c:v>
                </c:pt>
              </c:strCache>
            </c:strRef>
          </c:tx>
          <c:spPr>
            <a:solidFill>
              <a:schemeClr val="accent1">
                <a:alpha val="70000"/>
              </a:schemeClr>
            </a:solidFill>
            <a:ln>
              <a:noFill/>
            </a:ln>
            <a:effectLst/>
          </c:spPr>
          <c:invertIfNegative val="0"/>
          <c:dLbls>
            <c:dLbl>
              <c:idx val="1"/>
              <c:layout>
                <c:manualLayout>
                  <c:x val="2.268431136950189E-3"/>
                  <c:y val="-4.166666666666666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51-45E3-8E74-44B2AF00C01F}"/>
                </c:ext>
              </c:extLst>
            </c:dLbl>
            <c:dLbl>
              <c:idx val="5"/>
              <c:layout>
                <c:manualLayout>
                  <c:x val="0"/>
                  <c:y val="-4.62962962962963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51-45E3-8E74-44B2AF00C01F}"/>
                </c:ext>
              </c:extLst>
            </c:dLbl>
            <c:dLbl>
              <c:idx val="7"/>
              <c:layout>
                <c:manualLayout>
                  <c:x val="0"/>
                  <c:y val="-3.24074074074074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451-45E3-8E74-44B2AF00C01F}"/>
                </c:ext>
              </c:extLst>
            </c:dLbl>
            <c:dLbl>
              <c:idx val="11"/>
              <c:layout>
                <c:manualLayout>
                  <c:x val="1.1342180317475673E-2"/>
                  <c:y val="3.339986399933486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451-45E3-8E74-44B2AF00C01F}"/>
                </c:ext>
              </c:extLst>
            </c:dLbl>
            <c:dLbl>
              <c:idx val="13"/>
              <c:layout>
                <c:manualLayout>
                  <c:x val="8.6032659674991196E-3"/>
                  <c:y val="0"/>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451-45E3-8E74-44B2AF00C01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'2010 lähtien'!$B$2:$O$2</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'2010 lähtien'!$B$3:$O$3</c:f>
              <c:numCache>
                <c:formatCode>#,##0</c:formatCode>
                <c:ptCount val="14"/>
                <c:pt idx="0">
                  <c:v>156770</c:v>
                </c:pt>
                <c:pt idx="1">
                  <c:v>175948</c:v>
                </c:pt>
                <c:pt idx="2">
                  <c:v>161569</c:v>
                </c:pt>
                <c:pt idx="3">
                  <c:v>148523</c:v>
                </c:pt>
                <c:pt idx="4">
                  <c:v>177023</c:v>
                </c:pt>
                <c:pt idx="5">
                  <c:v>182806</c:v>
                </c:pt>
                <c:pt idx="6">
                  <c:v>177207</c:v>
                </c:pt>
                <c:pt idx="7" formatCode="General">
                  <c:v>172344</c:v>
                </c:pt>
                <c:pt idx="8">
                  <c:v>162554</c:v>
                </c:pt>
                <c:pt idx="9">
                  <c:v>211672</c:v>
                </c:pt>
                <c:pt idx="10">
                  <c:v>282355</c:v>
                </c:pt>
                <c:pt idx="11">
                  <c:v>309543</c:v>
                </c:pt>
                <c:pt idx="12">
                  <c:v>400398</c:v>
                </c:pt>
                <c:pt idx="13">
                  <c:v>416484</c:v>
                </c:pt>
              </c:numCache>
            </c:numRef>
          </c:val>
          <c:extLst>
            <c:ext xmlns:c16="http://schemas.microsoft.com/office/drawing/2014/chart" uri="{C3380CC4-5D6E-409C-BE32-E72D297353CC}">
              <c16:uniqueId val="{00000005-C451-45E3-8E74-44B2AF00C01F}"/>
            </c:ext>
          </c:extLst>
        </c:ser>
        <c:ser>
          <c:idx val="1"/>
          <c:order val="1"/>
          <c:tx>
            <c:strRef>
              <c:f>'2010 lähtien'!$A$4</c:f>
              <c:strCache>
                <c:ptCount val="1"/>
                <c:pt idx="0">
                  <c:v>vastatut puhelut</c:v>
                </c:pt>
              </c:strCache>
            </c:strRef>
          </c:tx>
          <c:spPr>
            <a:solidFill>
              <a:schemeClr val="accent2">
                <a:alpha val="70000"/>
              </a:schemeClr>
            </a:solidFill>
            <a:ln>
              <a:noFill/>
            </a:ln>
            <a:effectLst/>
          </c:spPr>
          <c:invertIfNegative val="0"/>
          <c:dLbls>
            <c:dLbl>
              <c:idx val="13"/>
              <c:layout>
                <c:manualLayout>
                  <c:x val="-1.2679998717673507E-16"/>
                  <c:y val="-2.7442922502699456E-3"/>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451-45E3-8E74-44B2AF00C01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'2010 lähtien'!$B$2:$O$2</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'2010 lähtien'!$B$4:$O$4</c:f>
              <c:numCache>
                <c:formatCode>#,##0</c:formatCode>
                <c:ptCount val="14"/>
                <c:pt idx="0" formatCode="General">
                  <c:v>33796</c:v>
                </c:pt>
                <c:pt idx="1">
                  <c:v>35862</c:v>
                </c:pt>
                <c:pt idx="2" formatCode="General">
                  <c:v>38637</c:v>
                </c:pt>
                <c:pt idx="3" formatCode="General">
                  <c:v>43170</c:v>
                </c:pt>
                <c:pt idx="4" formatCode="General">
                  <c:v>47078</c:v>
                </c:pt>
                <c:pt idx="5">
                  <c:v>50135</c:v>
                </c:pt>
                <c:pt idx="6" formatCode="General">
                  <c:v>49465</c:v>
                </c:pt>
                <c:pt idx="7">
                  <c:v>52677</c:v>
                </c:pt>
                <c:pt idx="8" formatCode="General">
                  <c:v>54293</c:v>
                </c:pt>
                <c:pt idx="9">
                  <c:v>57558</c:v>
                </c:pt>
                <c:pt idx="10" formatCode="General">
                  <c:v>90072</c:v>
                </c:pt>
                <c:pt idx="11" formatCode="General">
                  <c:v>84978</c:v>
                </c:pt>
                <c:pt idx="12" formatCode="General">
                  <c:v>93180</c:v>
                </c:pt>
                <c:pt idx="13" formatCode="General">
                  <c:v>85861</c:v>
                </c:pt>
              </c:numCache>
            </c:numRef>
          </c:val>
          <c:extLst>
            <c:ext xmlns:c16="http://schemas.microsoft.com/office/drawing/2014/chart" uri="{C3380CC4-5D6E-409C-BE32-E72D297353CC}">
              <c16:uniqueId val="{00000006-C451-45E3-8E74-44B2AF00C01F}"/>
            </c:ext>
          </c:extLst>
        </c:ser>
        <c:dLbls>
          <c:dLblPos val="outEnd"/>
          <c:showLegendKey val="0"/>
          <c:showVal val="1"/>
          <c:showCatName val="0"/>
          <c:showSerName val="0"/>
          <c:showPercent val="0"/>
          <c:showBubbleSize val="0"/>
        </c:dLbls>
        <c:gapWidth val="80"/>
        <c:overlap val="25"/>
        <c:axId val="1473366175"/>
        <c:axId val="1585695567"/>
      </c:barChart>
      <c:catAx>
        <c:axId val="1473366175"/>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fi-FI"/>
          </a:p>
        </c:txPr>
        <c:crossAx val="1585695567"/>
        <c:crosses val="autoZero"/>
        <c:auto val="1"/>
        <c:lblAlgn val="ctr"/>
        <c:lblOffset val="100"/>
        <c:noMultiLvlLbl val="0"/>
      </c:catAx>
      <c:valAx>
        <c:axId val="1585695567"/>
        <c:scaling>
          <c:orientation val="minMax"/>
        </c:scaling>
        <c:delete val="0"/>
        <c:axPos val="l"/>
        <c:majorGridlines>
          <c:spPr>
            <a:ln w="9525" cap="flat" cmpd="sng" algn="ctr">
              <a:solidFill>
                <a:schemeClr val="tx1">
                  <a:lumMod val="5000"/>
                  <a:lumOff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fi-FI"/>
          </a:p>
        </c:txPr>
        <c:crossAx val="14733661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r>
              <a:rPr lang="en-US" sz="1400"/>
              <a:t>työntekijöiden vastaamien puheluiden määrää pystyttiin nostamaan selvästi 2020-22</a:t>
            </a:r>
            <a:endParaRPr lang="fi-FI" sz="1400"/>
          </a:p>
        </c:rich>
      </c:tx>
      <c:overlay val="0"/>
      <c:spPr>
        <a:noFill/>
        <a:ln>
          <a:noFill/>
        </a:ln>
        <a:effectLst/>
      </c:spPr>
      <c:txPr>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endParaRPr lang="fi-FI"/>
        </a:p>
      </c:txPr>
    </c:title>
    <c:autoTitleDeleted val="0"/>
    <c:plotArea>
      <c:layout/>
      <c:areaChart>
        <c:grouping val="stacked"/>
        <c:varyColors val="0"/>
        <c:ser>
          <c:idx val="0"/>
          <c:order val="0"/>
          <c:tx>
            <c:strRef>
              <c:f>vastaajat!$O$56</c:f>
              <c:strCache>
                <c:ptCount val="1"/>
                <c:pt idx="0">
                  <c:v>työntekijä</c:v>
                </c:pt>
              </c:strCache>
            </c:strRef>
          </c:tx>
          <c:spPr>
            <a:solidFill>
              <a:schemeClr val="accent1">
                <a:alpha val="74000"/>
              </a:schemeClr>
            </a:solidFill>
            <a:ln>
              <a:noFill/>
            </a:ln>
            <a:effectLst>
              <a:innerShdw blurRad="114300">
                <a:schemeClr val="accent1">
                  <a:lumMod val="75000"/>
                </a:schemeClr>
              </a:innerShdw>
            </a:effectLst>
          </c:spPr>
          <c:dLbls>
            <c:dLbl>
              <c:idx val="0"/>
              <c:layout>
                <c:manualLayout>
                  <c:x val="5.555555555555555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4FB-4EA2-AD39-4CA13EB4238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vastaajat!$P$55:$T$55</c:f>
              <c:numCache>
                <c:formatCode>General</c:formatCode>
                <c:ptCount val="5"/>
                <c:pt idx="0">
                  <c:v>2019</c:v>
                </c:pt>
                <c:pt idx="1">
                  <c:v>2020</c:v>
                </c:pt>
                <c:pt idx="2">
                  <c:v>2021</c:v>
                </c:pt>
                <c:pt idx="3">
                  <c:v>2022</c:v>
                </c:pt>
                <c:pt idx="4">
                  <c:v>2023</c:v>
                </c:pt>
              </c:numCache>
            </c:numRef>
          </c:cat>
          <c:val>
            <c:numRef>
              <c:f>vastaajat!$P$56:$T$56</c:f>
              <c:numCache>
                <c:formatCode>General</c:formatCode>
                <c:ptCount val="5"/>
                <c:pt idx="0">
                  <c:v>24336</c:v>
                </c:pt>
                <c:pt idx="1">
                  <c:v>42800</c:v>
                </c:pt>
                <c:pt idx="2">
                  <c:v>41915</c:v>
                </c:pt>
                <c:pt idx="3">
                  <c:v>49417</c:v>
                </c:pt>
                <c:pt idx="4">
                  <c:v>47688</c:v>
                </c:pt>
              </c:numCache>
            </c:numRef>
          </c:val>
          <c:extLst>
            <c:ext xmlns:c16="http://schemas.microsoft.com/office/drawing/2014/chart" uri="{C3380CC4-5D6E-409C-BE32-E72D297353CC}">
              <c16:uniqueId val="{00000001-34FB-4EA2-AD39-4CA13EB42385}"/>
            </c:ext>
          </c:extLst>
        </c:ser>
        <c:dLbls>
          <c:showLegendKey val="0"/>
          <c:showVal val="1"/>
          <c:showCatName val="0"/>
          <c:showSerName val="0"/>
          <c:showPercent val="0"/>
          <c:showBubbleSize val="0"/>
        </c:dLbls>
        <c:dropLines>
          <c:spPr>
            <a:ln w="9525">
              <a:solidFill>
                <a:schemeClr val="tx1">
                  <a:lumMod val="35000"/>
                  <a:lumOff val="65000"/>
                </a:schemeClr>
              </a:solidFill>
              <a:round/>
            </a:ln>
            <a:effectLst/>
          </c:spPr>
        </c:dropLines>
        <c:axId val="484249487"/>
        <c:axId val="64620975"/>
      </c:areaChart>
      <c:catAx>
        <c:axId val="484249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fi-FI"/>
          </a:p>
        </c:txPr>
        <c:crossAx val="64620975"/>
        <c:crosses val="autoZero"/>
        <c:auto val="1"/>
        <c:lblAlgn val="ctr"/>
        <c:lblOffset val="100"/>
        <c:noMultiLvlLbl val="0"/>
      </c:catAx>
      <c:valAx>
        <c:axId val="64620975"/>
        <c:scaling>
          <c:orientation val="minMax"/>
          <c:max val="50000"/>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fi-FI"/>
          </a:p>
        </c:txPr>
        <c:crossAx val="484249487"/>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fi-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r>
              <a:rPr lang="en-US" sz="1400" b="1" i="0" cap="all" baseline="0">
                <a:effectLst/>
              </a:rPr>
              <a:t>vapaaehtoisten vastaamien puheluiden määrää korkeimmillaan 2020</a:t>
            </a:r>
            <a:endParaRPr lang="fi-FI" sz="1400">
              <a:effectLst/>
            </a:endParaRPr>
          </a:p>
        </c:rich>
      </c:tx>
      <c:overlay val="0"/>
      <c:spPr>
        <a:noFill/>
        <a:ln>
          <a:noFill/>
        </a:ln>
        <a:effectLst/>
      </c:spPr>
      <c:txPr>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endParaRPr lang="fi-FI"/>
        </a:p>
      </c:txPr>
    </c:title>
    <c:autoTitleDeleted val="0"/>
    <c:plotArea>
      <c:layout/>
      <c:areaChart>
        <c:grouping val="stacked"/>
        <c:varyColors val="0"/>
        <c:ser>
          <c:idx val="0"/>
          <c:order val="0"/>
          <c:tx>
            <c:strRef>
              <c:f>vastaajat!$O$59</c:f>
              <c:strCache>
                <c:ptCount val="1"/>
                <c:pt idx="0">
                  <c:v>vapaaehtoinen</c:v>
                </c:pt>
              </c:strCache>
            </c:strRef>
          </c:tx>
          <c:spPr>
            <a:solidFill>
              <a:schemeClr val="accent1">
                <a:alpha val="74000"/>
              </a:schemeClr>
            </a:solidFill>
            <a:ln>
              <a:noFill/>
            </a:ln>
            <a:effectLst>
              <a:innerShdw blurRad="114300">
                <a:schemeClr val="accent1">
                  <a:lumMod val="75000"/>
                </a:schemeClr>
              </a:innerShdw>
            </a:effectLst>
          </c:spPr>
          <c:dLbls>
            <c:dLbl>
              <c:idx val="0"/>
              <c:layout>
                <c:manualLayout>
                  <c:x val="5.2777777777777778E-2"/>
                  <c:y val="8.487556272013328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2AB-4297-8327-5E924153D3F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vastaajat!$P$58:$T$58</c:f>
              <c:numCache>
                <c:formatCode>General</c:formatCode>
                <c:ptCount val="5"/>
                <c:pt idx="0">
                  <c:v>2019</c:v>
                </c:pt>
                <c:pt idx="1">
                  <c:v>2020</c:v>
                </c:pt>
                <c:pt idx="2">
                  <c:v>2021</c:v>
                </c:pt>
                <c:pt idx="3">
                  <c:v>2022</c:v>
                </c:pt>
                <c:pt idx="4">
                  <c:v>2023</c:v>
                </c:pt>
              </c:numCache>
            </c:numRef>
          </c:cat>
          <c:val>
            <c:numRef>
              <c:f>vastaajat!$P$59:$T$59</c:f>
              <c:numCache>
                <c:formatCode>General</c:formatCode>
                <c:ptCount val="5"/>
                <c:pt idx="0">
                  <c:v>31592</c:v>
                </c:pt>
                <c:pt idx="1">
                  <c:v>45924</c:v>
                </c:pt>
                <c:pt idx="2">
                  <c:v>42126</c:v>
                </c:pt>
                <c:pt idx="3">
                  <c:v>42130</c:v>
                </c:pt>
                <c:pt idx="4">
                  <c:v>36624</c:v>
                </c:pt>
              </c:numCache>
            </c:numRef>
          </c:val>
          <c:extLst>
            <c:ext xmlns:c16="http://schemas.microsoft.com/office/drawing/2014/chart" uri="{C3380CC4-5D6E-409C-BE32-E72D297353CC}">
              <c16:uniqueId val="{00000001-B2AB-4297-8327-5E924153D3F6}"/>
            </c:ext>
          </c:extLst>
        </c:ser>
        <c:dLbls>
          <c:showLegendKey val="0"/>
          <c:showVal val="1"/>
          <c:showCatName val="0"/>
          <c:showSerName val="0"/>
          <c:showPercent val="0"/>
          <c:showBubbleSize val="0"/>
        </c:dLbls>
        <c:axId val="496312671"/>
        <c:axId val="496428479"/>
      </c:areaChart>
      <c:catAx>
        <c:axId val="496312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fi-FI"/>
          </a:p>
        </c:txPr>
        <c:crossAx val="496428479"/>
        <c:crosses val="autoZero"/>
        <c:auto val="1"/>
        <c:lblAlgn val="ctr"/>
        <c:lblOffset val="100"/>
        <c:noMultiLvlLbl val="0"/>
      </c:catAx>
      <c:valAx>
        <c:axId val="496428479"/>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fi-FI"/>
          </a:p>
        </c:txPr>
        <c:crossAx val="496312671"/>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fi-FI"/>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50" normalizeH="0" baseline="0">
                <a:solidFill>
                  <a:schemeClr val="tx1">
                    <a:lumMod val="65000"/>
                    <a:lumOff val="35000"/>
                  </a:schemeClr>
                </a:solidFill>
                <a:latin typeface="+mj-lt"/>
                <a:ea typeface="+mj-ea"/>
                <a:cs typeface="+mj-cs"/>
              </a:defRPr>
            </a:pPr>
            <a:r>
              <a:rPr lang="fi-FI" sz="1200"/>
              <a:t>Keskustelun keskeiset vaikutukset, kun keskustelusta on ollut hyötyä (%)</a:t>
            </a:r>
          </a:p>
          <a:p>
            <a:pPr>
              <a:defRPr sz="1200"/>
            </a:pPr>
            <a:r>
              <a:rPr lang="fi-FI" sz="1200"/>
              <a:t>2020 - 2023</a:t>
            </a:r>
          </a:p>
        </c:rich>
      </c:tx>
      <c:overlay val="0"/>
      <c:spPr>
        <a:noFill/>
        <a:ln>
          <a:noFill/>
        </a:ln>
        <a:effectLst/>
      </c:spPr>
      <c:txPr>
        <a:bodyPr rot="0" spcFirstLastPara="1" vertOverflow="ellipsis" vert="horz" wrap="square" anchor="ctr" anchorCtr="1"/>
        <a:lstStyle/>
        <a:p>
          <a:pPr>
            <a:defRPr sz="1200" b="0" i="0" u="none" strike="noStrike" kern="1200" cap="none" spc="50" normalizeH="0" baseline="0">
              <a:solidFill>
                <a:schemeClr val="tx1">
                  <a:lumMod val="65000"/>
                  <a:lumOff val="35000"/>
                </a:schemeClr>
              </a:solidFill>
              <a:latin typeface="+mj-lt"/>
              <a:ea typeface="+mj-ea"/>
              <a:cs typeface="+mj-cs"/>
            </a:defRPr>
          </a:pPr>
          <a:endParaRPr lang="fi-FI"/>
        </a:p>
      </c:txPr>
    </c:title>
    <c:autoTitleDeleted val="0"/>
    <c:plotArea>
      <c:layout/>
      <c:barChart>
        <c:barDir val="col"/>
        <c:grouping val="clustered"/>
        <c:varyColors val="0"/>
        <c:ser>
          <c:idx val="0"/>
          <c:order val="0"/>
          <c:tx>
            <c:strRef>
              <c:f>soittajat!$B$118</c:f>
              <c:strCache>
                <c:ptCount val="1"/>
                <c:pt idx="0">
                  <c:v>2020</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soittajat!$A$119:$A$122</c:f>
              <c:strCache>
                <c:ptCount val="4"/>
                <c:pt idx="0">
                  <c:v>Soittaja: tulin kuulluksi/kohdatuksi, olo helpottui/voin paremmin</c:v>
                </c:pt>
                <c:pt idx="1">
                  <c:v>Soittaja: rauhoituin</c:v>
                </c:pt>
                <c:pt idx="2">
                  <c:v>Soittaja: ryhdyn toimenpiteisiin tilanteen helpottamiseksi</c:v>
                </c:pt>
                <c:pt idx="3">
                  <c:v>Päivystäjä: soittajan vointi oli parempi puhelun päättyessä</c:v>
                </c:pt>
              </c:strCache>
            </c:strRef>
          </c:cat>
          <c:val>
            <c:numRef>
              <c:f>soittajat!$B$119:$B$122</c:f>
              <c:numCache>
                <c:formatCode>General</c:formatCode>
                <c:ptCount val="4"/>
                <c:pt idx="0">
                  <c:v>24</c:v>
                </c:pt>
                <c:pt idx="1">
                  <c:v>16</c:v>
                </c:pt>
                <c:pt idx="2">
                  <c:v>12</c:v>
                </c:pt>
                <c:pt idx="3">
                  <c:v>11</c:v>
                </c:pt>
              </c:numCache>
            </c:numRef>
          </c:val>
          <c:extLst>
            <c:ext xmlns:c16="http://schemas.microsoft.com/office/drawing/2014/chart" uri="{C3380CC4-5D6E-409C-BE32-E72D297353CC}">
              <c16:uniqueId val="{00000000-9ACA-42DE-B1CD-D4E34952C924}"/>
            </c:ext>
          </c:extLst>
        </c:ser>
        <c:ser>
          <c:idx val="1"/>
          <c:order val="1"/>
          <c:tx>
            <c:strRef>
              <c:f>soittajat!$C$118</c:f>
              <c:strCache>
                <c:ptCount val="1"/>
                <c:pt idx="0">
                  <c:v>2021</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soittajat!$A$119:$A$122</c:f>
              <c:strCache>
                <c:ptCount val="4"/>
                <c:pt idx="0">
                  <c:v>Soittaja: tulin kuulluksi/kohdatuksi, olo helpottui/voin paremmin</c:v>
                </c:pt>
                <c:pt idx="1">
                  <c:v>Soittaja: rauhoituin</c:v>
                </c:pt>
                <c:pt idx="2">
                  <c:v>Soittaja: ryhdyn toimenpiteisiin tilanteen helpottamiseksi</c:v>
                </c:pt>
                <c:pt idx="3">
                  <c:v>Päivystäjä: soittajan vointi oli parempi puhelun päättyessä</c:v>
                </c:pt>
              </c:strCache>
            </c:strRef>
          </c:cat>
          <c:val>
            <c:numRef>
              <c:f>soittajat!$C$119:$C$122</c:f>
              <c:numCache>
                <c:formatCode>General</c:formatCode>
                <c:ptCount val="4"/>
                <c:pt idx="0">
                  <c:v>28</c:v>
                </c:pt>
                <c:pt idx="1">
                  <c:v>15</c:v>
                </c:pt>
                <c:pt idx="2">
                  <c:v>11</c:v>
                </c:pt>
                <c:pt idx="3">
                  <c:v>11</c:v>
                </c:pt>
              </c:numCache>
            </c:numRef>
          </c:val>
          <c:extLst>
            <c:ext xmlns:c16="http://schemas.microsoft.com/office/drawing/2014/chart" uri="{C3380CC4-5D6E-409C-BE32-E72D297353CC}">
              <c16:uniqueId val="{00000001-9ACA-42DE-B1CD-D4E34952C924}"/>
            </c:ext>
          </c:extLst>
        </c:ser>
        <c:ser>
          <c:idx val="2"/>
          <c:order val="2"/>
          <c:tx>
            <c:strRef>
              <c:f>soittajat!$D$118</c:f>
              <c:strCache>
                <c:ptCount val="1"/>
                <c:pt idx="0">
                  <c:v>2022</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soittajat!$A$119:$A$122</c:f>
              <c:strCache>
                <c:ptCount val="4"/>
                <c:pt idx="0">
                  <c:v>Soittaja: tulin kuulluksi/kohdatuksi, olo helpottui/voin paremmin</c:v>
                </c:pt>
                <c:pt idx="1">
                  <c:v>Soittaja: rauhoituin</c:v>
                </c:pt>
                <c:pt idx="2">
                  <c:v>Soittaja: ryhdyn toimenpiteisiin tilanteen helpottamiseksi</c:v>
                </c:pt>
                <c:pt idx="3">
                  <c:v>Päivystäjä: soittajan vointi oli parempi puhelun päättyessä</c:v>
                </c:pt>
              </c:strCache>
            </c:strRef>
          </c:cat>
          <c:val>
            <c:numRef>
              <c:f>soittajat!$D$119:$D$122</c:f>
              <c:numCache>
                <c:formatCode>General</c:formatCode>
                <c:ptCount val="4"/>
                <c:pt idx="0">
                  <c:v>31</c:v>
                </c:pt>
                <c:pt idx="1">
                  <c:v>14</c:v>
                </c:pt>
                <c:pt idx="2">
                  <c:v>10</c:v>
                </c:pt>
                <c:pt idx="3">
                  <c:v>11</c:v>
                </c:pt>
              </c:numCache>
            </c:numRef>
          </c:val>
          <c:extLst>
            <c:ext xmlns:c16="http://schemas.microsoft.com/office/drawing/2014/chart" uri="{C3380CC4-5D6E-409C-BE32-E72D297353CC}">
              <c16:uniqueId val="{00000002-9ACA-42DE-B1CD-D4E34952C924}"/>
            </c:ext>
          </c:extLst>
        </c:ser>
        <c:ser>
          <c:idx val="3"/>
          <c:order val="3"/>
          <c:tx>
            <c:strRef>
              <c:f>soittajat!$E$118</c:f>
              <c:strCache>
                <c:ptCount val="1"/>
                <c:pt idx="0">
                  <c:v>2023</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soittajat!$A$119:$A$122</c:f>
              <c:strCache>
                <c:ptCount val="4"/>
                <c:pt idx="0">
                  <c:v>Soittaja: tulin kuulluksi/kohdatuksi, olo helpottui/voin paremmin</c:v>
                </c:pt>
                <c:pt idx="1">
                  <c:v>Soittaja: rauhoituin</c:v>
                </c:pt>
                <c:pt idx="2">
                  <c:v>Soittaja: ryhdyn toimenpiteisiin tilanteen helpottamiseksi</c:v>
                </c:pt>
                <c:pt idx="3">
                  <c:v>Päivystäjä: soittajan vointi oli parempi puhelun päättyessä</c:v>
                </c:pt>
              </c:strCache>
            </c:strRef>
          </c:cat>
          <c:val>
            <c:numRef>
              <c:f>soittajat!$E$119:$E$122</c:f>
              <c:numCache>
                <c:formatCode>General</c:formatCode>
                <c:ptCount val="4"/>
                <c:pt idx="0">
                  <c:v>33</c:v>
                </c:pt>
                <c:pt idx="1">
                  <c:v>13</c:v>
                </c:pt>
                <c:pt idx="2">
                  <c:v>10</c:v>
                </c:pt>
                <c:pt idx="3">
                  <c:v>11</c:v>
                </c:pt>
              </c:numCache>
            </c:numRef>
          </c:val>
          <c:extLst>
            <c:ext xmlns:c16="http://schemas.microsoft.com/office/drawing/2014/chart" uri="{C3380CC4-5D6E-409C-BE32-E72D297353CC}">
              <c16:uniqueId val="{00000003-9ACA-42DE-B1CD-D4E34952C924}"/>
            </c:ext>
          </c:extLst>
        </c:ser>
        <c:dLbls>
          <c:dLblPos val="outEnd"/>
          <c:showLegendKey val="0"/>
          <c:showVal val="1"/>
          <c:showCatName val="0"/>
          <c:showSerName val="0"/>
          <c:showPercent val="0"/>
          <c:showBubbleSize val="0"/>
        </c:dLbls>
        <c:gapWidth val="80"/>
        <c:overlap val="25"/>
        <c:axId val="202147487"/>
        <c:axId val="216286175"/>
      </c:barChart>
      <c:catAx>
        <c:axId val="202147487"/>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cap="none" spc="20" normalizeH="0" baseline="0">
                <a:solidFill>
                  <a:schemeClr val="tx1">
                    <a:lumMod val="65000"/>
                    <a:lumOff val="35000"/>
                  </a:schemeClr>
                </a:solidFill>
                <a:latin typeface="+mn-lt"/>
                <a:ea typeface="+mn-ea"/>
                <a:cs typeface="+mn-cs"/>
              </a:defRPr>
            </a:pPr>
            <a:endParaRPr lang="fi-FI"/>
          </a:p>
        </c:txPr>
        <c:crossAx val="216286175"/>
        <c:crosses val="autoZero"/>
        <c:auto val="1"/>
        <c:lblAlgn val="ctr"/>
        <c:lblOffset val="100"/>
        <c:noMultiLvlLbl val="0"/>
      </c:catAx>
      <c:valAx>
        <c:axId val="216286175"/>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fi-FI"/>
          </a:p>
        </c:txPr>
        <c:crossAx val="2021474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i-FI"/>
              <a:t>Soittajan antama palaute keskustelun lopuksi</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12F-4C4F-8E10-0B2634E4D5B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12F-4C4F-8E10-0B2634E4D5B2}"/>
              </c:ext>
            </c:extLst>
          </c:dPt>
          <c:dLbls>
            <c:dLbl>
              <c:idx val="0"/>
              <c:layout>
                <c:manualLayout>
                  <c:x val="-1.2127296587926561E-2"/>
                  <c:y val="-0.2064040817767735"/>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fi-FI"/>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12F-4C4F-8E10-0B2634E4D5B2}"/>
                </c:ext>
              </c:extLst>
            </c:dLbl>
            <c:dLbl>
              <c:idx val="1"/>
              <c:layout>
                <c:manualLayout>
                  <c:x val="7.2522792431789149E-2"/>
                  <c:y val="0.17918495765543294"/>
                </c:manualLayout>
              </c:layout>
              <c:tx>
                <c:rich>
                  <a:bodyPr rot="0" spcFirstLastPara="1" vertOverflow="ellipsis" vert="horz" wrap="square" lIns="38100" tIns="19050" rIns="38100" bIns="19050" anchor="ctr" anchorCtr="1">
                    <a:noAutofit/>
                  </a:bodyPr>
                  <a:lstStyle/>
                  <a:p>
                    <a:pPr>
                      <a:defRPr sz="2400" b="0" i="0" u="none" strike="noStrike" kern="1200" baseline="0">
                        <a:solidFill>
                          <a:schemeClr val="bg1"/>
                        </a:solidFill>
                        <a:latin typeface="+mn-lt"/>
                        <a:ea typeface="+mn-ea"/>
                        <a:cs typeface="+mn-cs"/>
                      </a:defRPr>
                    </a:pPr>
                    <a:fld id="{B74709B5-03F3-4EA7-9B50-C6318536E49A}" type="PERCENTAGE">
                      <a:rPr lang="en-US" sz="2400" b="1"/>
                      <a:pPr>
                        <a:defRPr sz="2400">
                          <a:solidFill>
                            <a:schemeClr val="bg1"/>
                          </a:solidFill>
                        </a:defRPr>
                      </a:pPr>
                      <a:t>[PROSENTTI]</a:t>
                    </a:fld>
                    <a:endParaRPr lang="fi-FI"/>
                  </a:p>
                </c:rich>
              </c:tx>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bg1"/>
                      </a:solidFill>
                      <a:latin typeface="+mn-lt"/>
                      <a:ea typeface="+mn-ea"/>
                      <a:cs typeface="+mn-cs"/>
                    </a:defRPr>
                  </a:pPr>
                  <a:endParaRPr lang="fi-FI"/>
                </a:p>
              </c:txPr>
              <c:dLblPos val="bestFit"/>
              <c:showLegendKey val="0"/>
              <c:showVal val="0"/>
              <c:showCatName val="0"/>
              <c:showSerName val="0"/>
              <c:showPercent val="1"/>
              <c:showBubbleSize val="0"/>
              <c:extLst>
                <c:ext xmlns:c15="http://schemas.microsoft.com/office/drawing/2012/chart" uri="{CE6537A1-D6FC-4f65-9D91-7224C49458BB}">
                  <c15:layout>
                    <c:manualLayout>
                      <c:w val="0.12591408990475239"/>
                      <c:h val="0.12459752668440349"/>
                    </c:manualLayout>
                  </c15:layout>
                  <c15:dlblFieldTable/>
                  <c15:showDataLabelsRange val="0"/>
                </c:ext>
                <c:ext xmlns:c16="http://schemas.microsoft.com/office/drawing/2014/chart" uri="{C3380CC4-5D6E-409C-BE32-E72D297353CC}">
                  <c16:uniqueId val="{00000003-B12F-4C4F-8E10-0B2634E4D5B2}"/>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fi-FI"/>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soittajat!$G$95:$G$96</c:f>
              <c:strCache>
                <c:ptCount val="2"/>
                <c:pt idx="0">
                  <c:v>kiittävää</c:v>
                </c:pt>
                <c:pt idx="1">
                  <c:v>kriittistä</c:v>
                </c:pt>
              </c:strCache>
            </c:strRef>
          </c:cat>
          <c:val>
            <c:numRef>
              <c:f>soittajat!$H$95:$H$96</c:f>
              <c:numCache>
                <c:formatCode>General</c:formatCode>
                <c:ptCount val="2"/>
                <c:pt idx="0">
                  <c:v>97.7</c:v>
                </c:pt>
                <c:pt idx="1">
                  <c:v>2.2999999999999998</c:v>
                </c:pt>
              </c:numCache>
            </c:numRef>
          </c:val>
          <c:extLst>
            <c:ext xmlns:c16="http://schemas.microsoft.com/office/drawing/2014/chart" uri="{C3380CC4-5D6E-409C-BE32-E72D297353CC}">
              <c16:uniqueId val="{00000004-B12F-4C4F-8E10-0B2634E4D5B2}"/>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400" b="1" i="0" kern="1200" baseline="0">
                <a:solidFill>
                  <a:srgbClr val="595959"/>
                </a:solidFill>
                <a:effectLst/>
              </a:rPr>
              <a:t>Kriisipuhelimen miljoonas vastattu soitto tuli 2016. </a:t>
            </a:r>
            <a:br>
              <a:rPr lang="fi-FI" sz="1400" b="1" i="0" kern="1200" baseline="0">
                <a:solidFill>
                  <a:srgbClr val="595959"/>
                </a:solidFill>
                <a:effectLst/>
              </a:rPr>
            </a:br>
            <a:r>
              <a:rPr lang="fi-FI" sz="1400" b="1" i="0" kern="1200" baseline="0">
                <a:solidFill>
                  <a:srgbClr val="595959"/>
                </a:solidFill>
                <a:effectLst/>
              </a:rPr>
              <a:t>1,5 miljoonan raja rikottiin 2023.</a:t>
            </a:r>
            <a:endParaRPr lang="fi-FI">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Taul1!$A$2:$A$54</c:f>
              <c:numCache>
                <c:formatCode>General</c:formatCode>
                <c:ptCount val="53"/>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numCache>
            </c:numRef>
          </c:xVal>
          <c:yVal>
            <c:numRef>
              <c:f>Taul1!$B$2:$B$54</c:f>
              <c:numCache>
                <c:formatCode>General</c:formatCode>
                <c:ptCount val="53"/>
                <c:pt idx="0">
                  <c:v>2797</c:v>
                </c:pt>
                <c:pt idx="1">
                  <c:v>4286</c:v>
                </c:pt>
                <c:pt idx="2">
                  <c:v>4500</c:v>
                </c:pt>
                <c:pt idx="3">
                  <c:v>5134</c:v>
                </c:pt>
                <c:pt idx="4">
                  <c:v>5362</c:v>
                </c:pt>
                <c:pt idx="5">
                  <c:v>4502</c:v>
                </c:pt>
                <c:pt idx="6">
                  <c:v>3603</c:v>
                </c:pt>
                <c:pt idx="7">
                  <c:v>4223</c:v>
                </c:pt>
                <c:pt idx="8">
                  <c:v>4972</c:v>
                </c:pt>
                <c:pt idx="9">
                  <c:v>4994</c:v>
                </c:pt>
                <c:pt idx="10">
                  <c:v>5800</c:v>
                </c:pt>
                <c:pt idx="11">
                  <c:v>6644</c:v>
                </c:pt>
                <c:pt idx="12">
                  <c:v>6046</c:v>
                </c:pt>
                <c:pt idx="13">
                  <c:v>6817</c:v>
                </c:pt>
                <c:pt idx="14">
                  <c:v>10500</c:v>
                </c:pt>
                <c:pt idx="15">
                  <c:v>9166</c:v>
                </c:pt>
                <c:pt idx="16">
                  <c:v>8086</c:v>
                </c:pt>
                <c:pt idx="17">
                  <c:v>7924</c:v>
                </c:pt>
                <c:pt idx="18">
                  <c:v>9007</c:v>
                </c:pt>
                <c:pt idx="19">
                  <c:v>8257</c:v>
                </c:pt>
                <c:pt idx="20">
                  <c:v>7538</c:v>
                </c:pt>
                <c:pt idx="21">
                  <c:v>7774</c:v>
                </c:pt>
                <c:pt idx="22">
                  <c:v>9100</c:v>
                </c:pt>
                <c:pt idx="23">
                  <c:v>8719</c:v>
                </c:pt>
                <c:pt idx="24">
                  <c:v>10506</c:v>
                </c:pt>
                <c:pt idx="25">
                  <c:v>11891</c:v>
                </c:pt>
                <c:pt idx="26">
                  <c:v>8248</c:v>
                </c:pt>
                <c:pt idx="27">
                  <c:v>27000</c:v>
                </c:pt>
                <c:pt idx="28">
                  <c:v>28802</c:v>
                </c:pt>
                <c:pt idx="29">
                  <c:v>45275</c:v>
                </c:pt>
                <c:pt idx="30">
                  <c:v>46701</c:v>
                </c:pt>
                <c:pt idx="31">
                  <c:v>46472</c:v>
                </c:pt>
                <c:pt idx="32">
                  <c:v>41371</c:v>
                </c:pt>
                <c:pt idx="33">
                  <c:v>40648</c:v>
                </c:pt>
                <c:pt idx="34">
                  <c:v>38065</c:v>
                </c:pt>
                <c:pt idx="35">
                  <c:v>45281</c:v>
                </c:pt>
                <c:pt idx="36">
                  <c:v>48123</c:v>
                </c:pt>
                <c:pt idx="37">
                  <c:v>50844</c:v>
                </c:pt>
                <c:pt idx="38">
                  <c:v>41831</c:v>
                </c:pt>
                <c:pt idx="39">
                  <c:v>35582</c:v>
                </c:pt>
                <c:pt idx="40">
                  <c:v>33796</c:v>
                </c:pt>
                <c:pt idx="41">
                  <c:v>35862</c:v>
                </c:pt>
                <c:pt idx="42">
                  <c:v>38647</c:v>
                </c:pt>
                <c:pt idx="43">
                  <c:v>43170</c:v>
                </c:pt>
                <c:pt idx="44">
                  <c:v>47078</c:v>
                </c:pt>
                <c:pt idx="45">
                  <c:v>50152</c:v>
                </c:pt>
                <c:pt idx="46">
                  <c:v>49465</c:v>
                </c:pt>
                <c:pt idx="47">
                  <c:v>52702</c:v>
                </c:pt>
                <c:pt idx="48">
                  <c:v>54293</c:v>
                </c:pt>
                <c:pt idx="49">
                  <c:v>57000</c:v>
                </c:pt>
                <c:pt idx="50">
                  <c:v>90072</c:v>
                </c:pt>
                <c:pt idx="51">
                  <c:v>85143</c:v>
                </c:pt>
                <c:pt idx="52">
                  <c:v>93180</c:v>
                </c:pt>
              </c:numCache>
            </c:numRef>
          </c:yVal>
          <c:smooth val="0"/>
          <c:extLst>
            <c:ext xmlns:c16="http://schemas.microsoft.com/office/drawing/2014/chart" uri="{C3380CC4-5D6E-409C-BE32-E72D297353CC}">
              <c16:uniqueId val="{00000000-5784-464C-BC80-904849369779}"/>
            </c:ext>
          </c:extLst>
        </c:ser>
        <c:dLbls>
          <c:showLegendKey val="0"/>
          <c:showVal val="0"/>
          <c:showCatName val="0"/>
          <c:showSerName val="0"/>
          <c:showPercent val="0"/>
          <c:showBubbleSize val="0"/>
        </c:dLbls>
        <c:axId val="1043456159"/>
        <c:axId val="901091839"/>
      </c:scatterChart>
      <c:valAx>
        <c:axId val="1043456159"/>
        <c:scaling>
          <c:orientation val="minMax"/>
          <c:min val="197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901091839"/>
        <c:crosses val="autoZero"/>
        <c:crossBetween val="midCat"/>
      </c:valAx>
      <c:valAx>
        <c:axId val="9010918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043456159"/>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Soittoyritykset MIELI ry:n Kriisipuhelimeen 2019-23</a:t>
            </a:r>
          </a:p>
        </c:rich>
      </c:tx>
      <c:layout>
        <c:manualLayout>
          <c:xMode val="edge"/>
          <c:yMode val="edge"/>
          <c:x val="0.1461356889093656"/>
          <c:y val="5.549410713382454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'määrät koko Suomi'!$B$2</c:f>
              <c:strCache>
                <c:ptCount val="1"/>
                <c:pt idx="0">
                  <c:v>2019</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'määrät koko Suomi'!$A$3:$A$14</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'määrät koko Suomi'!$B$3:$B$14</c:f>
              <c:numCache>
                <c:formatCode>General</c:formatCode>
                <c:ptCount val="12"/>
                <c:pt idx="0">
                  <c:v>14249</c:v>
                </c:pt>
                <c:pt idx="1">
                  <c:v>13276</c:v>
                </c:pt>
                <c:pt idx="2">
                  <c:v>14468</c:v>
                </c:pt>
                <c:pt idx="3">
                  <c:v>14927</c:v>
                </c:pt>
                <c:pt idx="4">
                  <c:v>16564</c:v>
                </c:pt>
                <c:pt idx="5" formatCode="#,##0">
                  <c:v>15863</c:v>
                </c:pt>
                <c:pt idx="6">
                  <c:v>22744</c:v>
                </c:pt>
                <c:pt idx="7">
                  <c:v>19123</c:v>
                </c:pt>
                <c:pt idx="8">
                  <c:v>18955</c:v>
                </c:pt>
                <c:pt idx="9">
                  <c:v>20019</c:v>
                </c:pt>
                <c:pt idx="10">
                  <c:v>19436</c:v>
                </c:pt>
                <c:pt idx="11" formatCode="#,##0">
                  <c:v>20889</c:v>
                </c:pt>
              </c:numCache>
            </c:numRef>
          </c:val>
          <c:smooth val="0"/>
          <c:extLst>
            <c:ext xmlns:c16="http://schemas.microsoft.com/office/drawing/2014/chart" uri="{C3380CC4-5D6E-409C-BE32-E72D297353CC}">
              <c16:uniqueId val="{00000000-8DB2-4D2F-AE7E-DB02F7815907}"/>
            </c:ext>
          </c:extLst>
        </c:ser>
        <c:ser>
          <c:idx val="1"/>
          <c:order val="1"/>
          <c:tx>
            <c:strRef>
              <c:f>'määrät koko Suomi'!$C$2</c:f>
              <c:strCache>
                <c:ptCount val="1"/>
                <c:pt idx="0">
                  <c:v>2020</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'määrät koko Suomi'!$A$3:$A$14</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'määrät koko Suomi'!$C$3:$C$14</c:f>
              <c:numCache>
                <c:formatCode>General</c:formatCode>
                <c:ptCount val="12"/>
                <c:pt idx="0">
                  <c:v>23621</c:v>
                </c:pt>
                <c:pt idx="1">
                  <c:v>20654</c:v>
                </c:pt>
                <c:pt idx="2">
                  <c:v>19838</c:v>
                </c:pt>
                <c:pt idx="3">
                  <c:v>18775</c:v>
                </c:pt>
                <c:pt idx="4">
                  <c:v>22885</c:v>
                </c:pt>
                <c:pt idx="5">
                  <c:v>23007</c:v>
                </c:pt>
                <c:pt idx="6">
                  <c:v>25263</c:v>
                </c:pt>
                <c:pt idx="7">
                  <c:v>27520</c:v>
                </c:pt>
                <c:pt idx="8">
                  <c:v>27058</c:v>
                </c:pt>
                <c:pt idx="9">
                  <c:v>25418</c:v>
                </c:pt>
                <c:pt idx="10">
                  <c:v>23702</c:v>
                </c:pt>
                <c:pt idx="11">
                  <c:v>23240</c:v>
                </c:pt>
              </c:numCache>
            </c:numRef>
          </c:val>
          <c:smooth val="0"/>
          <c:extLst>
            <c:ext xmlns:c16="http://schemas.microsoft.com/office/drawing/2014/chart" uri="{C3380CC4-5D6E-409C-BE32-E72D297353CC}">
              <c16:uniqueId val="{00000001-8DB2-4D2F-AE7E-DB02F7815907}"/>
            </c:ext>
          </c:extLst>
        </c:ser>
        <c:ser>
          <c:idx val="2"/>
          <c:order val="2"/>
          <c:tx>
            <c:strRef>
              <c:f>'määrät koko Suomi'!$D$2</c:f>
              <c:strCache>
                <c:ptCount val="1"/>
                <c:pt idx="0">
                  <c:v>2021</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'määrät koko Suomi'!$A$3:$A$14</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'määrät koko Suomi'!$D$3:$D$14</c:f>
              <c:numCache>
                <c:formatCode>General</c:formatCode>
                <c:ptCount val="12"/>
                <c:pt idx="0">
                  <c:v>20374</c:v>
                </c:pt>
                <c:pt idx="1">
                  <c:v>21851</c:v>
                </c:pt>
                <c:pt idx="2">
                  <c:v>24015</c:v>
                </c:pt>
                <c:pt idx="3">
                  <c:v>24259</c:v>
                </c:pt>
                <c:pt idx="4">
                  <c:v>26645</c:v>
                </c:pt>
                <c:pt idx="5">
                  <c:v>26438</c:v>
                </c:pt>
                <c:pt idx="6">
                  <c:v>28788</c:v>
                </c:pt>
                <c:pt idx="7" formatCode="0">
                  <c:v>26422</c:v>
                </c:pt>
                <c:pt idx="8">
                  <c:v>23725</c:v>
                </c:pt>
                <c:pt idx="9">
                  <c:v>25612</c:v>
                </c:pt>
                <c:pt idx="10" formatCode="#,##0">
                  <c:v>30463</c:v>
                </c:pt>
                <c:pt idx="11">
                  <c:v>30951</c:v>
                </c:pt>
              </c:numCache>
            </c:numRef>
          </c:val>
          <c:smooth val="0"/>
          <c:extLst>
            <c:ext xmlns:c16="http://schemas.microsoft.com/office/drawing/2014/chart" uri="{C3380CC4-5D6E-409C-BE32-E72D297353CC}">
              <c16:uniqueId val="{00000002-8DB2-4D2F-AE7E-DB02F7815907}"/>
            </c:ext>
          </c:extLst>
        </c:ser>
        <c:ser>
          <c:idx val="3"/>
          <c:order val="3"/>
          <c:tx>
            <c:strRef>
              <c:f>'määrät koko Suomi'!$E$2</c:f>
              <c:strCache>
                <c:ptCount val="1"/>
                <c:pt idx="0">
                  <c:v>2022</c:v>
                </c:pt>
              </c:strCache>
            </c:strRef>
          </c:tx>
          <c:spPr>
            <a:ln w="28575" cap="rnd">
              <a:solidFill>
                <a:schemeClr val="accent2">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'määrät koko Suomi'!$A$3:$A$14</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'määrät koko Suomi'!$E$3:$E$14</c:f>
              <c:numCache>
                <c:formatCode>General</c:formatCode>
                <c:ptCount val="12"/>
                <c:pt idx="0">
                  <c:v>30778</c:v>
                </c:pt>
                <c:pt idx="1">
                  <c:v>33226</c:v>
                </c:pt>
                <c:pt idx="2">
                  <c:v>33840</c:v>
                </c:pt>
                <c:pt idx="3">
                  <c:v>33937</c:v>
                </c:pt>
                <c:pt idx="4">
                  <c:v>31751</c:v>
                </c:pt>
                <c:pt idx="5">
                  <c:v>31363</c:v>
                </c:pt>
                <c:pt idx="6">
                  <c:v>34888</c:v>
                </c:pt>
                <c:pt idx="7">
                  <c:v>32008</c:v>
                </c:pt>
                <c:pt idx="8">
                  <c:v>31909</c:v>
                </c:pt>
                <c:pt idx="9">
                  <c:v>36843</c:v>
                </c:pt>
                <c:pt idx="10">
                  <c:v>34457</c:v>
                </c:pt>
                <c:pt idx="11">
                  <c:v>36168</c:v>
                </c:pt>
              </c:numCache>
            </c:numRef>
          </c:val>
          <c:smooth val="0"/>
          <c:extLst>
            <c:ext xmlns:c16="http://schemas.microsoft.com/office/drawing/2014/chart" uri="{C3380CC4-5D6E-409C-BE32-E72D297353CC}">
              <c16:uniqueId val="{00000003-8DB2-4D2F-AE7E-DB02F7815907}"/>
            </c:ext>
          </c:extLst>
        </c:ser>
        <c:ser>
          <c:idx val="4"/>
          <c:order val="4"/>
          <c:tx>
            <c:strRef>
              <c:f>'määrät koko Suomi'!$F$2</c:f>
              <c:strCache>
                <c:ptCount val="1"/>
                <c:pt idx="0">
                  <c:v>2023</c:v>
                </c:pt>
              </c:strCache>
            </c:strRef>
          </c:tx>
          <c:spPr>
            <a:ln w="57150" cap="rnd">
              <a:solidFill>
                <a:schemeClr val="accent1"/>
              </a:solidFill>
              <a:round/>
            </a:ln>
            <a:effectLst/>
          </c:spPr>
          <c:marker>
            <c:symbol val="none"/>
          </c:marker>
          <c:dLbls>
            <c:dLbl>
              <c:idx val="5"/>
              <c:layout>
                <c:manualLayout>
                  <c:x val="-3.4021955076886885E-2"/>
                  <c:y val="-3.63994779939303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DB2-4D2F-AE7E-DB02F7815907}"/>
                </c:ext>
              </c:extLst>
            </c:dLbl>
            <c:dLbl>
              <c:idx val="8"/>
              <c:layout>
                <c:manualLayout>
                  <c:x val="-4.8026118013031228E-2"/>
                  <c:y val="-2.49770988629847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DB2-4D2F-AE7E-DB02F7815907}"/>
                </c:ext>
              </c:extLst>
            </c:dLbl>
            <c:dLbl>
              <c:idx val="10"/>
              <c:layout>
                <c:manualLayout>
                  <c:x val="-5.1484339430695192E-2"/>
                  <c:y val="2.77523320699830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DB2-4D2F-AE7E-DB02F781590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'määrät koko Suomi'!$A$3:$A$14</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'määrät koko Suomi'!$F$3:$F$14</c:f>
              <c:numCache>
                <c:formatCode>General</c:formatCode>
                <c:ptCount val="12"/>
                <c:pt idx="0" formatCode="#,##0">
                  <c:v>35114</c:v>
                </c:pt>
                <c:pt idx="1">
                  <c:v>26768</c:v>
                </c:pt>
                <c:pt idx="2">
                  <c:v>31417</c:v>
                </c:pt>
                <c:pt idx="3">
                  <c:v>38095</c:v>
                </c:pt>
                <c:pt idx="4">
                  <c:v>35700</c:v>
                </c:pt>
                <c:pt idx="5">
                  <c:v>32182</c:v>
                </c:pt>
                <c:pt idx="6">
                  <c:v>38270</c:v>
                </c:pt>
                <c:pt idx="7">
                  <c:v>36767</c:v>
                </c:pt>
                <c:pt idx="8">
                  <c:v>36735</c:v>
                </c:pt>
                <c:pt idx="9">
                  <c:v>33874</c:v>
                </c:pt>
                <c:pt idx="10">
                  <c:v>33936</c:v>
                </c:pt>
                <c:pt idx="11" formatCode="#,##0">
                  <c:v>37626</c:v>
                </c:pt>
              </c:numCache>
            </c:numRef>
          </c:val>
          <c:smooth val="0"/>
          <c:extLst>
            <c:ext xmlns:c16="http://schemas.microsoft.com/office/drawing/2014/chart" uri="{C3380CC4-5D6E-409C-BE32-E72D297353CC}">
              <c16:uniqueId val="{00000005-8DB2-4D2F-AE7E-DB02F7815907}"/>
            </c:ext>
          </c:extLst>
        </c:ser>
        <c:dLbls>
          <c:dLblPos val="ctr"/>
          <c:showLegendKey val="0"/>
          <c:showVal val="1"/>
          <c:showCatName val="0"/>
          <c:showSerName val="0"/>
          <c:showPercent val="0"/>
          <c:showBubbleSize val="0"/>
        </c:dLbls>
        <c:smooth val="0"/>
        <c:axId val="2040194480"/>
        <c:axId val="2062973696"/>
      </c:lineChart>
      <c:catAx>
        <c:axId val="2040194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062973696"/>
        <c:crosses val="autoZero"/>
        <c:auto val="1"/>
        <c:lblAlgn val="ctr"/>
        <c:lblOffset val="100"/>
        <c:noMultiLvlLbl val="0"/>
      </c:catAx>
      <c:valAx>
        <c:axId val="2062973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040194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50" normalizeH="0" baseline="0">
                <a:solidFill>
                  <a:schemeClr val="tx1">
                    <a:lumMod val="65000"/>
                    <a:lumOff val="35000"/>
                  </a:schemeClr>
                </a:solidFill>
                <a:latin typeface="+mj-lt"/>
                <a:ea typeface="+mj-ea"/>
                <a:cs typeface="+mj-cs"/>
              </a:defRPr>
            </a:pPr>
            <a:r>
              <a:rPr lang="fi-FI" sz="1400"/>
              <a:t>Kriisikeskustelujen osuus puheluista on kasvanut (%)</a:t>
            </a:r>
          </a:p>
        </c:rich>
      </c:tx>
      <c:overlay val="0"/>
      <c:spPr>
        <a:noFill/>
        <a:ln>
          <a:noFill/>
        </a:ln>
        <a:effectLst/>
      </c:spPr>
      <c:txPr>
        <a:bodyPr rot="0" spcFirstLastPara="1" vertOverflow="ellipsis" vert="horz" wrap="square" anchor="ctr" anchorCtr="1"/>
        <a:lstStyle/>
        <a:p>
          <a:pPr>
            <a:defRPr sz="1400" b="0" i="0" u="none" strike="noStrike" kern="1200" cap="none" spc="50" normalizeH="0" baseline="0">
              <a:solidFill>
                <a:schemeClr val="tx1">
                  <a:lumMod val="65000"/>
                  <a:lumOff val="35000"/>
                </a:schemeClr>
              </a:solidFill>
              <a:latin typeface="+mj-lt"/>
              <a:ea typeface="+mj-ea"/>
              <a:cs typeface="+mj-cs"/>
            </a:defRPr>
          </a:pPr>
          <a:endParaRPr lang="fi-FI"/>
        </a:p>
      </c:txPr>
    </c:title>
    <c:autoTitleDeleted val="0"/>
    <c:plotArea>
      <c:layout/>
      <c:barChart>
        <c:barDir val="col"/>
        <c:grouping val="clustered"/>
        <c:varyColors val="0"/>
        <c:ser>
          <c:idx val="0"/>
          <c:order val="0"/>
          <c:tx>
            <c:strRef>
              <c:f>' syyt'!$B$118</c:f>
              <c:strCache>
                <c:ptCount val="1"/>
                <c:pt idx="0">
                  <c:v>2020</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 syyt'!$A$119:$A$121</c:f>
              <c:strCache>
                <c:ptCount val="3"/>
                <c:pt idx="0">
                  <c:v>kriisikeskustelu</c:v>
                </c:pt>
                <c:pt idx="1">
                  <c:v>muu, esim. neuvon kysyminen</c:v>
                </c:pt>
                <c:pt idx="2">
                  <c:v>puhelu keskeytyi</c:v>
                </c:pt>
              </c:strCache>
            </c:strRef>
          </c:cat>
          <c:val>
            <c:numRef>
              <c:f>' syyt'!$B$119:$B$121</c:f>
              <c:numCache>
                <c:formatCode>General</c:formatCode>
                <c:ptCount val="3"/>
                <c:pt idx="0">
                  <c:v>53</c:v>
                </c:pt>
                <c:pt idx="1">
                  <c:v>38</c:v>
                </c:pt>
                <c:pt idx="2">
                  <c:v>9</c:v>
                </c:pt>
              </c:numCache>
            </c:numRef>
          </c:val>
          <c:extLst>
            <c:ext xmlns:c16="http://schemas.microsoft.com/office/drawing/2014/chart" uri="{C3380CC4-5D6E-409C-BE32-E72D297353CC}">
              <c16:uniqueId val="{00000000-AE82-468A-A7B8-3445885DD33B}"/>
            </c:ext>
          </c:extLst>
        </c:ser>
        <c:ser>
          <c:idx val="1"/>
          <c:order val="1"/>
          <c:tx>
            <c:strRef>
              <c:f>' syyt'!$C$118</c:f>
              <c:strCache>
                <c:ptCount val="1"/>
                <c:pt idx="0">
                  <c:v>2021</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 syyt'!$A$119:$A$121</c:f>
              <c:strCache>
                <c:ptCount val="3"/>
                <c:pt idx="0">
                  <c:v>kriisikeskustelu</c:v>
                </c:pt>
                <c:pt idx="1">
                  <c:v>muu, esim. neuvon kysyminen</c:v>
                </c:pt>
                <c:pt idx="2">
                  <c:v>puhelu keskeytyi</c:v>
                </c:pt>
              </c:strCache>
            </c:strRef>
          </c:cat>
          <c:val>
            <c:numRef>
              <c:f>' syyt'!$C$119:$C$121</c:f>
              <c:numCache>
                <c:formatCode>General</c:formatCode>
                <c:ptCount val="3"/>
                <c:pt idx="0">
                  <c:v>56</c:v>
                </c:pt>
                <c:pt idx="1">
                  <c:v>36</c:v>
                </c:pt>
                <c:pt idx="2">
                  <c:v>8</c:v>
                </c:pt>
              </c:numCache>
            </c:numRef>
          </c:val>
          <c:extLst>
            <c:ext xmlns:c16="http://schemas.microsoft.com/office/drawing/2014/chart" uri="{C3380CC4-5D6E-409C-BE32-E72D297353CC}">
              <c16:uniqueId val="{00000001-AE82-468A-A7B8-3445885DD33B}"/>
            </c:ext>
          </c:extLst>
        </c:ser>
        <c:ser>
          <c:idx val="2"/>
          <c:order val="2"/>
          <c:tx>
            <c:strRef>
              <c:f>' syyt'!$D$118</c:f>
              <c:strCache>
                <c:ptCount val="1"/>
                <c:pt idx="0">
                  <c:v>2022</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 syyt'!$A$119:$A$121</c:f>
              <c:strCache>
                <c:ptCount val="3"/>
                <c:pt idx="0">
                  <c:v>kriisikeskustelu</c:v>
                </c:pt>
                <c:pt idx="1">
                  <c:v>muu, esim. neuvon kysyminen</c:v>
                </c:pt>
                <c:pt idx="2">
                  <c:v>puhelu keskeytyi</c:v>
                </c:pt>
              </c:strCache>
            </c:strRef>
          </c:cat>
          <c:val>
            <c:numRef>
              <c:f>' syyt'!$D$119:$D$121</c:f>
              <c:numCache>
                <c:formatCode>General</c:formatCode>
                <c:ptCount val="3"/>
                <c:pt idx="0">
                  <c:v>58</c:v>
                </c:pt>
                <c:pt idx="1">
                  <c:v>34</c:v>
                </c:pt>
                <c:pt idx="2">
                  <c:v>8</c:v>
                </c:pt>
              </c:numCache>
            </c:numRef>
          </c:val>
          <c:extLst>
            <c:ext xmlns:c16="http://schemas.microsoft.com/office/drawing/2014/chart" uri="{C3380CC4-5D6E-409C-BE32-E72D297353CC}">
              <c16:uniqueId val="{00000002-AE82-468A-A7B8-3445885DD33B}"/>
            </c:ext>
          </c:extLst>
        </c:ser>
        <c:ser>
          <c:idx val="3"/>
          <c:order val="3"/>
          <c:tx>
            <c:strRef>
              <c:f>' syyt'!$E$118</c:f>
              <c:strCache>
                <c:ptCount val="1"/>
                <c:pt idx="0">
                  <c:v>2023</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 syyt'!$A$119:$A$121</c:f>
              <c:strCache>
                <c:ptCount val="3"/>
                <c:pt idx="0">
                  <c:v>kriisikeskustelu</c:v>
                </c:pt>
                <c:pt idx="1">
                  <c:v>muu, esim. neuvon kysyminen</c:v>
                </c:pt>
                <c:pt idx="2">
                  <c:v>puhelu keskeytyi</c:v>
                </c:pt>
              </c:strCache>
            </c:strRef>
          </c:cat>
          <c:val>
            <c:numRef>
              <c:f>' syyt'!$E$119:$E$121</c:f>
              <c:numCache>
                <c:formatCode>General</c:formatCode>
                <c:ptCount val="3"/>
                <c:pt idx="0">
                  <c:v>61</c:v>
                </c:pt>
                <c:pt idx="1">
                  <c:v>32</c:v>
                </c:pt>
                <c:pt idx="2">
                  <c:v>7</c:v>
                </c:pt>
              </c:numCache>
            </c:numRef>
          </c:val>
          <c:extLst>
            <c:ext xmlns:c16="http://schemas.microsoft.com/office/drawing/2014/chart" uri="{C3380CC4-5D6E-409C-BE32-E72D297353CC}">
              <c16:uniqueId val="{00000003-AE82-468A-A7B8-3445885DD33B}"/>
            </c:ext>
          </c:extLst>
        </c:ser>
        <c:ser>
          <c:idx val="4"/>
          <c:order val="4"/>
          <c:tx>
            <c:strRef>
              <c:f>' syyt'!$F$118</c:f>
              <c:strCache>
                <c:ptCount val="1"/>
              </c:strCache>
            </c:strRef>
          </c:tx>
          <c:spPr>
            <a:solidFill>
              <a:schemeClr val="accent5">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 syyt'!$A$119:$A$121</c:f>
              <c:strCache>
                <c:ptCount val="3"/>
                <c:pt idx="0">
                  <c:v>kriisikeskustelu</c:v>
                </c:pt>
                <c:pt idx="1">
                  <c:v>muu, esim. neuvon kysyminen</c:v>
                </c:pt>
                <c:pt idx="2">
                  <c:v>puhelu keskeytyi</c:v>
                </c:pt>
              </c:strCache>
            </c:strRef>
          </c:cat>
          <c:val>
            <c:numRef>
              <c:f>' syyt'!$F$119:$F$121</c:f>
              <c:numCache>
                <c:formatCode>General</c:formatCode>
                <c:ptCount val="3"/>
              </c:numCache>
            </c:numRef>
          </c:val>
          <c:extLst>
            <c:ext xmlns:c16="http://schemas.microsoft.com/office/drawing/2014/chart" uri="{C3380CC4-5D6E-409C-BE32-E72D297353CC}">
              <c16:uniqueId val="{00000004-AE82-468A-A7B8-3445885DD33B}"/>
            </c:ext>
          </c:extLst>
        </c:ser>
        <c:dLbls>
          <c:dLblPos val="outEnd"/>
          <c:showLegendKey val="0"/>
          <c:showVal val="1"/>
          <c:showCatName val="0"/>
          <c:showSerName val="0"/>
          <c:showPercent val="0"/>
          <c:showBubbleSize val="0"/>
        </c:dLbls>
        <c:gapWidth val="80"/>
        <c:overlap val="25"/>
        <c:axId val="34249887"/>
        <c:axId val="1840125967"/>
      </c:barChart>
      <c:catAx>
        <c:axId val="34249887"/>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fi-FI"/>
          </a:p>
        </c:txPr>
        <c:crossAx val="1840125967"/>
        <c:crosses val="autoZero"/>
        <c:auto val="1"/>
        <c:lblAlgn val="ctr"/>
        <c:lblOffset val="100"/>
        <c:noMultiLvlLbl val="0"/>
      </c:catAx>
      <c:valAx>
        <c:axId val="1840125967"/>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fi-FI"/>
          </a:p>
        </c:txPr>
        <c:crossAx val="34249887"/>
        <c:crosses val="autoZero"/>
        <c:crossBetween val="between"/>
      </c:valAx>
      <c:spPr>
        <a:noFill/>
        <a:ln>
          <a:noFill/>
        </a:ln>
        <a:effectLst/>
      </c:spPr>
    </c:plotArea>
    <c:legend>
      <c:legendPos val="b"/>
      <c:legendEntry>
        <c:idx val="4"/>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50" normalizeH="0" baseline="0">
                <a:solidFill>
                  <a:schemeClr val="tx1">
                    <a:lumMod val="65000"/>
                    <a:lumOff val="35000"/>
                  </a:schemeClr>
                </a:solidFill>
                <a:latin typeface="+mj-lt"/>
                <a:ea typeface="+mj-ea"/>
                <a:cs typeface="+mj-cs"/>
              </a:defRPr>
            </a:pPr>
            <a:r>
              <a:rPr lang="fi-FI" sz="1200" b="0" i="0" baseline="0">
                <a:effectLst/>
              </a:rPr>
              <a:t>MIELI ry:n Kriisipuhelimessa käytyjen kriisikeskustelujen keskeiset soittosyyt 2019-2023 (%)</a:t>
            </a:r>
            <a:endParaRPr lang="fi-FI" sz="1200">
              <a:effectLst/>
            </a:endParaRPr>
          </a:p>
        </c:rich>
      </c:tx>
      <c:overlay val="0"/>
      <c:spPr>
        <a:noFill/>
        <a:ln>
          <a:noFill/>
        </a:ln>
        <a:effectLst/>
      </c:spPr>
      <c:txPr>
        <a:bodyPr rot="0" spcFirstLastPara="1" vertOverflow="ellipsis" vert="horz" wrap="square" anchor="ctr" anchorCtr="1"/>
        <a:lstStyle/>
        <a:p>
          <a:pPr>
            <a:defRPr sz="1200" b="0" i="0" u="none" strike="noStrike" kern="1200" cap="none" spc="50" normalizeH="0" baseline="0">
              <a:solidFill>
                <a:schemeClr val="tx1">
                  <a:lumMod val="65000"/>
                  <a:lumOff val="35000"/>
                </a:schemeClr>
              </a:solidFill>
              <a:latin typeface="+mj-lt"/>
              <a:ea typeface="+mj-ea"/>
              <a:cs typeface="+mj-cs"/>
            </a:defRPr>
          </a:pPr>
          <a:endParaRPr lang="fi-FI"/>
        </a:p>
      </c:txPr>
    </c:title>
    <c:autoTitleDeleted val="0"/>
    <c:plotArea>
      <c:layout>
        <c:manualLayout>
          <c:layoutTarget val="inner"/>
          <c:xMode val="edge"/>
          <c:yMode val="edge"/>
          <c:x val="3.7049234296112073E-2"/>
          <c:y val="8.9859609866087112E-2"/>
          <c:w val="0.94622708649446186"/>
          <c:h val="0.70808355879116514"/>
        </c:manualLayout>
      </c:layout>
      <c:barChart>
        <c:barDir val="col"/>
        <c:grouping val="clustered"/>
        <c:varyColors val="0"/>
        <c:ser>
          <c:idx val="0"/>
          <c:order val="0"/>
          <c:tx>
            <c:strRef>
              <c:f>' syyt'!$B$2</c:f>
              <c:strCache>
                <c:ptCount val="1"/>
                <c:pt idx="0">
                  <c:v>6 kk 2019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 syyt'!$A$3:$A$8</c:f>
              <c:strCache>
                <c:ptCount val="6"/>
                <c:pt idx="0">
                  <c:v>paha olo</c:v>
                </c:pt>
                <c:pt idx="1">
                  <c:v>ihmissuhdeongelma</c:v>
                </c:pt>
                <c:pt idx="2">
                  <c:v>arjessa selviytymisen ongelmat</c:v>
                </c:pt>
                <c:pt idx="3">
                  <c:v>oma sairaus</c:v>
                </c:pt>
                <c:pt idx="4">
                  <c:v>itsetuhoisuus</c:v>
                </c:pt>
                <c:pt idx="5">
                  <c:v>yksinäisyys</c:v>
                </c:pt>
              </c:strCache>
            </c:strRef>
          </c:cat>
          <c:val>
            <c:numRef>
              <c:f>' syyt'!$B$3:$B$8</c:f>
              <c:numCache>
                <c:formatCode>General</c:formatCode>
                <c:ptCount val="6"/>
                <c:pt idx="0">
                  <c:v>13</c:v>
                </c:pt>
                <c:pt idx="1">
                  <c:v>15</c:v>
                </c:pt>
                <c:pt idx="2">
                  <c:v>10</c:v>
                </c:pt>
                <c:pt idx="3">
                  <c:v>8</c:v>
                </c:pt>
                <c:pt idx="4">
                  <c:v>6</c:v>
                </c:pt>
                <c:pt idx="5">
                  <c:v>6</c:v>
                </c:pt>
              </c:numCache>
            </c:numRef>
          </c:val>
          <c:extLst>
            <c:ext xmlns:c16="http://schemas.microsoft.com/office/drawing/2014/chart" uri="{C3380CC4-5D6E-409C-BE32-E72D297353CC}">
              <c16:uniqueId val="{00000000-ABD3-4C21-8E28-BE7D0592441D}"/>
            </c:ext>
          </c:extLst>
        </c:ser>
        <c:ser>
          <c:idx val="1"/>
          <c:order val="1"/>
          <c:tx>
            <c:strRef>
              <c:f>' syyt'!$C$2</c:f>
              <c:strCache>
                <c:ptCount val="1"/>
                <c:pt idx="0">
                  <c:v>2020</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 syyt'!$A$3:$A$8</c:f>
              <c:strCache>
                <c:ptCount val="6"/>
                <c:pt idx="0">
                  <c:v>paha olo</c:v>
                </c:pt>
                <c:pt idx="1">
                  <c:v>ihmissuhdeongelma</c:v>
                </c:pt>
                <c:pt idx="2">
                  <c:v>arjessa selviytymisen ongelmat</c:v>
                </c:pt>
                <c:pt idx="3">
                  <c:v>oma sairaus</c:v>
                </c:pt>
                <c:pt idx="4">
                  <c:v>itsetuhoisuus</c:v>
                </c:pt>
                <c:pt idx="5">
                  <c:v>yksinäisyys</c:v>
                </c:pt>
              </c:strCache>
            </c:strRef>
          </c:cat>
          <c:val>
            <c:numRef>
              <c:f>' syyt'!$C$3:$C$8</c:f>
              <c:numCache>
                <c:formatCode>General</c:formatCode>
                <c:ptCount val="6"/>
                <c:pt idx="0">
                  <c:v>15</c:v>
                </c:pt>
                <c:pt idx="1">
                  <c:v>13</c:v>
                </c:pt>
                <c:pt idx="2">
                  <c:v>10</c:v>
                </c:pt>
                <c:pt idx="3">
                  <c:v>7</c:v>
                </c:pt>
                <c:pt idx="4">
                  <c:v>7</c:v>
                </c:pt>
                <c:pt idx="5">
                  <c:v>6</c:v>
                </c:pt>
              </c:numCache>
            </c:numRef>
          </c:val>
          <c:extLst>
            <c:ext xmlns:c16="http://schemas.microsoft.com/office/drawing/2014/chart" uri="{C3380CC4-5D6E-409C-BE32-E72D297353CC}">
              <c16:uniqueId val="{00000001-ABD3-4C21-8E28-BE7D0592441D}"/>
            </c:ext>
          </c:extLst>
        </c:ser>
        <c:ser>
          <c:idx val="2"/>
          <c:order val="2"/>
          <c:tx>
            <c:strRef>
              <c:f>' syyt'!$D$2</c:f>
              <c:strCache>
                <c:ptCount val="1"/>
                <c:pt idx="0">
                  <c:v>2021</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 syyt'!$A$3:$A$8</c:f>
              <c:strCache>
                <c:ptCount val="6"/>
                <c:pt idx="0">
                  <c:v>paha olo</c:v>
                </c:pt>
                <c:pt idx="1">
                  <c:v>ihmissuhdeongelma</c:v>
                </c:pt>
                <c:pt idx="2">
                  <c:v>arjessa selviytymisen ongelmat</c:v>
                </c:pt>
                <c:pt idx="3">
                  <c:v>oma sairaus</c:v>
                </c:pt>
                <c:pt idx="4">
                  <c:v>itsetuhoisuus</c:v>
                </c:pt>
                <c:pt idx="5">
                  <c:v>yksinäisyys</c:v>
                </c:pt>
              </c:strCache>
            </c:strRef>
          </c:cat>
          <c:val>
            <c:numRef>
              <c:f>' syyt'!$D$3:$D$8</c:f>
              <c:numCache>
                <c:formatCode>General</c:formatCode>
                <c:ptCount val="6"/>
                <c:pt idx="0">
                  <c:v>16</c:v>
                </c:pt>
                <c:pt idx="1">
                  <c:v>14</c:v>
                </c:pt>
                <c:pt idx="2">
                  <c:v>11</c:v>
                </c:pt>
                <c:pt idx="3">
                  <c:v>7</c:v>
                </c:pt>
                <c:pt idx="4">
                  <c:v>7</c:v>
                </c:pt>
                <c:pt idx="5">
                  <c:v>6</c:v>
                </c:pt>
              </c:numCache>
            </c:numRef>
          </c:val>
          <c:extLst>
            <c:ext xmlns:c16="http://schemas.microsoft.com/office/drawing/2014/chart" uri="{C3380CC4-5D6E-409C-BE32-E72D297353CC}">
              <c16:uniqueId val="{00000002-ABD3-4C21-8E28-BE7D0592441D}"/>
            </c:ext>
          </c:extLst>
        </c:ser>
        <c:ser>
          <c:idx val="3"/>
          <c:order val="3"/>
          <c:tx>
            <c:strRef>
              <c:f>' syyt'!$E$2</c:f>
              <c:strCache>
                <c:ptCount val="1"/>
                <c:pt idx="0">
                  <c:v>2022</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 syyt'!$A$3:$A$8</c:f>
              <c:strCache>
                <c:ptCount val="6"/>
                <c:pt idx="0">
                  <c:v>paha olo</c:v>
                </c:pt>
                <c:pt idx="1">
                  <c:v>ihmissuhdeongelma</c:v>
                </c:pt>
                <c:pt idx="2">
                  <c:v>arjessa selviytymisen ongelmat</c:v>
                </c:pt>
                <c:pt idx="3">
                  <c:v>oma sairaus</c:v>
                </c:pt>
                <c:pt idx="4">
                  <c:v>itsetuhoisuus</c:v>
                </c:pt>
                <c:pt idx="5">
                  <c:v>yksinäisyys</c:v>
                </c:pt>
              </c:strCache>
            </c:strRef>
          </c:cat>
          <c:val>
            <c:numRef>
              <c:f>' syyt'!$E$3:$E$8</c:f>
              <c:numCache>
                <c:formatCode>General</c:formatCode>
                <c:ptCount val="6"/>
                <c:pt idx="0">
                  <c:v>17</c:v>
                </c:pt>
                <c:pt idx="1">
                  <c:v>13</c:v>
                </c:pt>
                <c:pt idx="2">
                  <c:v>11</c:v>
                </c:pt>
                <c:pt idx="3">
                  <c:v>7</c:v>
                </c:pt>
                <c:pt idx="4">
                  <c:v>6</c:v>
                </c:pt>
                <c:pt idx="5">
                  <c:v>7</c:v>
                </c:pt>
              </c:numCache>
            </c:numRef>
          </c:val>
          <c:extLst>
            <c:ext xmlns:c16="http://schemas.microsoft.com/office/drawing/2014/chart" uri="{C3380CC4-5D6E-409C-BE32-E72D297353CC}">
              <c16:uniqueId val="{00000003-ABD3-4C21-8E28-BE7D0592441D}"/>
            </c:ext>
          </c:extLst>
        </c:ser>
        <c:ser>
          <c:idx val="4"/>
          <c:order val="4"/>
          <c:tx>
            <c:strRef>
              <c:f>' syyt'!$F$2</c:f>
              <c:strCache>
                <c:ptCount val="1"/>
                <c:pt idx="0">
                  <c:v>2023</c:v>
                </c:pt>
              </c:strCache>
            </c:strRef>
          </c:tx>
          <c:spPr>
            <a:solidFill>
              <a:schemeClr val="accent5">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 syyt'!$A$3:$A$8</c:f>
              <c:strCache>
                <c:ptCount val="6"/>
                <c:pt idx="0">
                  <c:v>paha olo</c:v>
                </c:pt>
                <c:pt idx="1">
                  <c:v>ihmissuhdeongelma</c:v>
                </c:pt>
                <c:pt idx="2">
                  <c:v>arjessa selviytymisen ongelmat</c:v>
                </c:pt>
                <c:pt idx="3">
                  <c:v>oma sairaus</c:v>
                </c:pt>
                <c:pt idx="4">
                  <c:v>itsetuhoisuus</c:v>
                </c:pt>
                <c:pt idx="5">
                  <c:v>yksinäisyys</c:v>
                </c:pt>
              </c:strCache>
            </c:strRef>
          </c:cat>
          <c:val>
            <c:numRef>
              <c:f>' syyt'!$F$3:$F$8</c:f>
              <c:numCache>
                <c:formatCode>General</c:formatCode>
                <c:ptCount val="6"/>
                <c:pt idx="0">
                  <c:v>17</c:v>
                </c:pt>
                <c:pt idx="1">
                  <c:v>14</c:v>
                </c:pt>
                <c:pt idx="2">
                  <c:v>11</c:v>
                </c:pt>
                <c:pt idx="3">
                  <c:v>8</c:v>
                </c:pt>
                <c:pt idx="4">
                  <c:v>7</c:v>
                </c:pt>
                <c:pt idx="5">
                  <c:v>7</c:v>
                </c:pt>
              </c:numCache>
            </c:numRef>
          </c:val>
          <c:extLst>
            <c:ext xmlns:c16="http://schemas.microsoft.com/office/drawing/2014/chart" uri="{C3380CC4-5D6E-409C-BE32-E72D297353CC}">
              <c16:uniqueId val="{00000004-ABD3-4C21-8E28-BE7D0592441D}"/>
            </c:ext>
          </c:extLst>
        </c:ser>
        <c:dLbls>
          <c:dLblPos val="outEnd"/>
          <c:showLegendKey val="0"/>
          <c:showVal val="1"/>
          <c:showCatName val="0"/>
          <c:showSerName val="0"/>
          <c:showPercent val="0"/>
          <c:showBubbleSize val="0"/>
        </c:dLbls>
        <c:gapWidth val="80"/>
        <c:overlap val="25"/>
        <c:axId val="1955863071"/>
        <c:axId val="2134489119"/>
      </c:barChart>
      <c:catAx>
        <c:axId val="1955863071"/>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fi-FI"/>
          </a:p>
        </c:txPr>
        <c:crossAx val="2134489119"/>
        <c:crosses val="autoZero"/>
        <c:auto val="1"/>
        <c:lblAlgn val="ctr"/>
        <c:lblOffset val="100"/>
        <c:noMultiLvlLbl val="0"/>
      </c:catAx>
      <c:valAx>
        <c:axId val="2134489119"/>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fi-FI"/>
          </a:p>
        </c:txPr>
        <c:crossAx val="19558630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i-FI" dirty="0"/>
              <a:t>itsetuhoiset keskustelut (kpl/vrk)</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 syyt'!$B$36</c:f>
              <c:strCache>
                <c:ptCount val="1"/>
                <c:pt idx="0">
                  <c:v>itsetuhoiset keskustelut/vrk (kpl)</c:v>
                </c:pt>
              </c:strCache>
            </c:strRef>
          </c:tx>
          <c:spPr>
            <a:ln w="57150" cap="rnd">
              <a:solidFill>
                <a:schemeClr val="accent1"/>
              </a:solidFill>
              <a:round/>
            </a:ln>
            <a:effectLst/>
          </c:spPr>
          <c:marker>
            <c:symbol val="none"/>
          </c:marker>
          <c:dLbls>
            <c:dLbl>
              <c:idx val="11"/>
              <c:layout>
                <c:manualLayout>
                  <c:x val="-5.2353875883232495E-2"/>
                  <c:y val="-2.86146883368783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D9-42D1-BBB6-0CFF6BD34404}"/>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 syyt'!$C$35:$O$35</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 syyt'!$C$36:$O$36</c:f>
              <c:numCache>
                <c:formatCode>General</c:formatCode>
                <c:ptCount val="13"/>
                <c:pt idx="0">
                  <c:v>2.5</c:v>
                </c:pt>
                <c:pt idx="1">
                  <c:v>2.1</c:v>
                </c:pt>
                <c:pt idx="2">
                  <c:v>3.4</c:v>
                </c:pt>
                <c:pt idx="3">
                  <c:v>3.8</c:v>
                </c:pt>
                <c:pt idx="4">
                  <c:v>5.3</c:v>
                </c:pt>
                <c:pt idx="5">
                  <c:v>5.3</c:v>
                </c:pt>
                <c:pt idx="6">
                  <c:v>5.9</c:v>
                </c:pt>
                <c:pt idx="7">
                  <c:v>7.2</c:v>
                </c:pt>
                <c:pt idx="8">
                  <c:v>9</c:v>
                </c:pt>
                <c:pt idx="9">
                  <c:v>9.3000000000000007</c:v>
                </c:pt>
                <c:pt idx="10">
                  <c:v>16.3</c:v>
                </c:pt>
                <c:pt idx="11">
                  <c:v>16.600000000000001</c:v>
                </c:pt>
                <c:pt idx="12">
                  <c:v>16.7</c:v>
                </c:pt>
              </c:numCache>
            </c:numRef>
          </c:val>
          <c:smooth val="0"/>
          <c:extLst>
            <c:ext xmlns:c16="http://schemas.microsoft.com/office/drawing/2014/chart" uri="{C3380CC4-5D6E-409C-BE32-E72D297353CC}">
              <c16:uniqueId val="{00000001-C6D9-42D1-BBB6-0CFF6BD34404}"/>
            </c:ext>
          </c:extLst>
        </c:ser>
        <c:dLbls>
          <c:dLblPos val="ctr"/>
          <c:showLegendKey val="0"/>
          <c:showVal val="1"/>
          <c:showCatName val="0"/>
          <c:showSerName val="0"/>
          <c:showPercent val="0"/>
          <c:showBubbleSize val="0"/>
        </c:dLbls>
        <c:smooth val="0"/>
        <c:axId val="1427365312"/>
        <c:axId val="1430157920"/>
      </c:lineChart>
      <c:catAx>
        <c:axId val="1427365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430157920"/>
        <c:crosses val="autoZero"/>
        <c:auto val="1"/>
        <c:lblAlgn val="ctr"/>
        <c:lblOffset val="100"/>
        <c:noMultiLvlLbl val="0"/>
      </c:catAx>
      <c:valAx>
        <c:axId val="1430157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427365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fi-FI" sz="1800"/>
              <a:t>Kriisipuhelin: soittajien ikä 2016-23</a:t>
            </a:r>
          </a:p>
        </c:rich>
      </c:tx>
      <c:layout>
        <c:manualLayout>
          <c:xMode val="edge"/>
          <c:yMode val="edge"/>
          <c:x val="0.1784490788264938"/>
          <c:y val="7.3880872038620503E-3"/>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soittajat!$B$24</c:f>
              <c:strCache>
                <c:ptCount val="1"/>
                <c:pt idx="0">
                  <c:v>2016</c:v>
                </c:pt>
              </c:strCache>
            </c:strRef>
          </c:tx>
          <c:spPr>
            <a:solidFill>
              <a:schemeClr val="accent1"/>
            </a:solidFill>
            <a:ln>
              <a:noFill/>
            </a:ln>
            <a:effectLst/>
          </c:spPr>
          <c:invertIfNegative val="0"/>
          <c:cat>
            <c:strRef>
              <c:f>soittajat!$A$25:$A$31</c:f>
              <c:strCache>
                <c:ptCount val="7"/>
                <c:pt idx="0">
                  <c:v>-17</c:v>
                </c:pt>
                <c:pt idx="1">
                  <c:v>18-29</c:v>
                </c:pt>
                <c:pt idx="2">
                  <c:v>30-40</c:v>
                </c:pt>
                <c:pt idx="3">
                  <c:v>41-50</c:v>
                </c:pt>
                <c:pt idx="4">
                  <c:v>51-63</c:v>
                </c:pt>
                <c:pt idx="5">
                  <c:v>64-79</c:v>
                </c:pt>
                <c:pt idx="6">
                  <c:v>80-</c:v>
                </c:pt>
              </c:strCache>
            </c:strRef>
          </c:cat>
          <c:val>
            <c:numRef>
              <c:f>soittajat!$B$25:$B$31</c:f>
              <c:numCache>
                <c:formatCode>General</c:formatCode>
                <c:ptCount val="7"/>
                <c:pt idx="0">
                  <c:v>1</c:v>
                </c:pt>
                <c:pt idx="1">
                  <c:v>10</c:v>
                </c:pt>
                <c:pt idx="2">
                  <c:v>16</c:v>
                </c:pt>
                <c:pt idx="3">
                  <c:v>17</c:v>
                </c:pt>
                <c:pt idx="4">
                  <c:v>35</c:v>
                </c:pt>
                <c:pt idx="5">
                  <c:v>21</c:v>
                </c:pt>
                <c:pt idx="6">
                  <c:v>0.5</c:v>
                </c:pt>
              </c:numCache>
            </c:numRef>
          </c:val>
          <c:extLst>
            <c:ext xmlns:c16="http://schemas.microsoft.com/office/drawing/2014/chart" uri="{C3380CC4-5D6E-409C-BE32-E72D297353CC}">
              <c16:uniqueId val="{00000000-E775-43C5-A517-6AD4E54A8668}"/>
            </c:ext>
          </c:extLst>
        </c:ser>
        <c:ser>
          <c:idx val="1"/>
          <c:order val="1"/>
          <c:tx>
            <c:strRef>
              <c:f>soittajat!$C$24</c:f>
              <c:strCache>
                <c:ptCount val="1"/>
                <c:pt idx="0">
                  <c:v>2017</c:v>
                </c:pt>
              </c:strCache>
            </c:strRef>
          </c:tx>
          <c:spPr>
            <a:solidFill>
              <a:schemeClr val="accent2"/>
            </a:solidFill>
            <a:ln>
              <a:noFill/>
            </a:ln>
            <a:effectLst/>
          </c:spPr>
          <c:invertIfNegative val="0"/>
          <c:cat>
            <c:strRef>
              <c:f>soittajat!$A$25:$A$31</c:f>
              <c:strCache>
                <c:ptCount val="7"/>
                <c:pt idx="0">
                  <c:v>-17</c:v>
                </c:pt>
                <c:pt idx="1">
                  <c:v>18-29</c:v>
                </c:pt>
                <c:pt idx="2">
                  <c:v>30-40</c:v>
                </c:pt>
                <c:pt idx="3">
                  <c:v>41-50</c:v>
                </c:pt>
                <c:pt idx="4">
                  <c:v>51-63</c:v>
                </c:pt>
                <c:pt idx="5">
                  <c:v>64-79</c:v>
                </c:pt>
                <c:pt idx="6">
                  <c:v>80-</c:v>
                </c:pt>
              </c:strCache>
            </c:strRef>
          </c:cat>
          <c:val>
            <c:numRef>
              <c:f>soittajat!$C$25:$C$31</c:f>
              <c:numCache>
                <c:formatCode>General</c:formatCode>
                <c:ptCount val="7"/>
                <c:pt idx="0">
                  <c:v>1</c:v>
                </c:pt>
                <c:pt idx="1">
                  <c:v>11</c:v>
                </c:pt>
                <c:pt idx="2">
                  <c:v>17</c:v>
                </c:pt>
                <c:pt idx="3">
                  <c:v>17</c:v>
                </c:pt>
                <c:pt idx="4">
                  <c:v>30</c:v>
                </c:pt>
                <c:pt idx="5">
                  <c:v>23</c:v>
                </c:pt>
                <c:pt idx="6">
                  <c:v>0.6</c:v>
                </c:pt>
              </c:numCache>
            </c:numRef>
          </c:val>
          <c:extLst>
            <c:ext xmlns:c16="http://schemas.microsoft.com/office/drawing/2014/chart" uri="{C3380CC4-5D6E-409C-BE32-E72D297353CC}">
              <c16:uniqueId val="{00000001-E775-43C5-A517-6AD4E54A8668}"/>
            </c:ext>
          </c:extLst>
        </c:ser>
        <c:ser>
          <c:idx val="2"/>
          <c:order val="2"/>
          <c:tx>
            <c:strRef>
              <c:f>soittajat!$D$24</c:f>
              <c:strCache>
                <c:ptCount val="1"/>
                <c:pt idx="0">
                  <c:v>2018</c:v>
                </c:pt>
              </c:strCache>
            </c:strRef>
          </c:tx>
          <c:spPr>
            <a:solidFill>
              <a:schemeClr val="accent3"/>
            </a:solidFill>
            <a:ln>
              <a:noFill/>
            </a:ln>
            <a:effectLst/>
          </c:spPr>
          <c:invertIfNegative val="0"/>
          <c:cat>
            <c:strRef>
              <c:f>soittajat!$A$25:$A$31</c:f>
              <c:strCache>
                <c:ptCount val="7"/>
                <c:pt idx="0">
                  <c:v>-17</c:v>
                </c:pt>
                <c:pt idx="1">
                  <c:v>18-29</c:v>
                </c:pt>
                <c:pt idx="2">
                  <c:v>30-40</c:v>
                </c:pt>
                <c:pt idx="3">
                  <c:v>41-50</c:v>
                </c:pt>
                <c:pt idx="4">
                  <c:v>51-63</c:v>
                </c:pt>
                <c:pt idx="5">
                  <c:v>64-79</c:v>
                </c:pt>
                <c:pt idx="6">
                  <c:v>80-</c:v>
                </c:pt>
              </c:strCache>
            </c:strRef>
          </c:cat>
          <c:val>
            <c:numRef>
              <c:f>soittajat!$D$25:$D$31</c:f>
              <c:numCache>
                <c:formatCode>General</c:formatCode>
                <c:ptCount val="7"/>
                <c:pt idx="0">
                  <c:v>1.3</c:v>
                </c:pt>
                <c:pt idx="1">
                  <c:v>12</c:v>
                </c:pt>
                <c:pt idx="2">
                  <c:v>17</c:v>
                </c:pt>
                <c:pt idx="3">
                  <c:v>15</c:v>
                </c:pt>
                <c:pt idx="4">
                  <c:v>27</c:v>
                </c:pt>
                <c:pt idx="5">
                  <c:v>26</c:v>
                </c:pt>
                <c:pt idx="6">
                  <c:v>1</c:v>
                </c:pt>
              </c:numCache>
            </c:numRef>
          </c:val>
          <c:extLst>
            <c:ext xmlns:c16="http://schemas.microsoft.com/office/drawing/2014/chart" uri="{C3380CC4-5D6E-409C-BE32-E72D297353CC}">
              <c16:uniqueId val="{00000002-E775-43C5-A517-6AD4E54A8668}"/>
            </c:ext>
          </c:extLst>
        </c:ser>
        <c:ser>
          <c:idx val="3"/>
          <c:order val="3"/>
          <c:tx>
            <c:strRef>
              <c:f>soittajat!$E$24</c:f>
              <c:strCache>
                <c:ptCount val="1"/>
                <c:pt idx="0">
                  <c:v>2019</c:v>
                </c:pt>
              </c:strCache>
            </c:strRef>
          </c:tx>
          <c:spPr>
            <a:solidFill>
              <a:schemeClr val="accent4"/>
            </a:solidFill>
            <a:ln>
              <a:noFill/>
            </a:ln>
            <a:effectLst/>
          </c:spPr>
          <c:invertIfNegative val="0"/>
          <c:cat>
            <c:strRef>
              <c:f>soittajat!$A$25:$A$31</c:f>
              <c:strCache>
                <c:ptCount val="7"/>
                <c:pt idx="0">
                  <c:v>-17</c:v>
                </c:pt>
                <c:pt idx="1">
                  <c:v>18-29</c:v>
                </c:pt>
                <c:pt idx="2">
                  <c:v>30-40</c:v>
                </c:pt>
                <c:pt idx="3">
                  <c:v>41-50</c:v>
                </c:pt>
                <c:pt idx="4">
                  <c:v>51-63</c:v>
                </c:pt>
                <c:pt idx="5">
                  <c:v>64-79</c:v>
                </c:pt>
                <c:pt idx="6">
                  <c:v>80-</c:v>
                </c:pt>
              </c:strCache>
            </c:strRef>
          </c:cat>
          <c:val>
            <c:numRef>
              <c:f>soittajat!$E$25:$E$31</c:f>
              <c:numCache>
                <c:formatCode>General</c:formatCode>
                <c:ptCount val="7"/>
                <c:pt idx="0">
                  <c:v>1</c:v>
                </c:pt>
                <c:pt idx="1">
                  <c:v>13</c:v>
                </c:pt>
                <c:pt idx="2">
                  <c:v>18</c:v>
                </c:pt>
                <c:pt idx="3">
                  <c:v>16</c:v>
                </c:pt>
                <c:pt idx="4">
                  <c:v>24</c:v>
                </c:pt>
                <c:pt idx="5">
                  <c:v>22</c:v>
                </c:pt>
                <c:pt idx="6">
                  <c:v>0.7</c:v>
                </c:pt>
              </c:numCache>
            </c:numRef>
          </c:val>
          <c:extLst>
            <c:ext xmlns:c16="http://schemas.microsoft.com/office/drawing/2014/chart" uri="{C3380CC4-5D6E-409C-BE32-E72D297353CC}">
              <c16:uniqueId val="{00000003-E775-43C5-A517-6AD4E54A8668}"/>
            </c:ext>
          </c:extLst>
        </c:ser>
        <c:ser>
          <c:idx val="4"/>
          <c:order val="4"/>
          <c:tx>
            <c:strRef>
              <c:f>soittajat!$F$24</c:f>
              <c:strCache>
                <c:ptCount val="1"/>
                <c:pt idx="0">
                  <c:v>2 020</c:v>
                </c:pt>
              </c:strCache>
            </c:strRef>
          </c:tx>
          <c:spPr>
            <a:solidFill>
              <a:schemeClr val="accent5"/>
            </a:solidFill>
            <a:ln>
              <a:noFill/>
            </a:ln>
            <a:effectLst/>
          </c:spPr>
          <c:invertIfNegative val="0"/>
          <c:cat>
            <c:strRef>
              <c:f>soittajat!$A$25:$A$31</c:f>
              <c:strCache>
                <c:ptCount val="7"/>
                <c:pt idx="0">
                  <c:v>-17</c:v>
                </c:pt>
                <c:pt idx="1">
                  <c:v>18-29</c:v>
                </c:pt>
                <c:pt idx="2">
                  <c:v>30-40</c:v>
                </c:pt>
                <c:pt idx="3">
                  <c:v>41-50</c:v>
                </c:pt>
                <c:pt idx="4">
                  <c:v>51-63</c:v>
                </c:pt>
                <c:pt idx="5">
                  <c:v>64-79</c:v>
                </c:pt>
                <c:pt idx="6">
                  <c:v>80-</c:v>
                </c:pt>
              </c:strCache>
            </c:strRef>
          </c:cat>
          <c:val>
            <c:numRef>
              <c:f>soittajat!$F$25:$F$31</c:f>
              <c:numCache>
                <c:formatCode>General</c:formatCode>
                <c:ptCount val="7"/>
                <c:pt idx="0">
                  <c:v>1</c:v>
                </c:pt>
                <c:pt idx="1">
                  <c:v>14</c:v>
                </c:pt>
                <c:pt idx="2">
                  <c:v>16</c:v>
                </c:pt>
                <c:pt idx="3">
                  <c:v>15</c:v>
                </c:pt>
                <c:pt idx="4">
                  <c:v>22</c:v>
                </c:pt>
                <c:pt idx="5">
                  <c:v>20</c:v>
                </c:pt>
                <c:pt idx="6">
                  <c:v>1</c:v>
                </c:pt>
              </c:numCache>
            </c:numRef>
          </c:val>
          <c:extLst>
            <c:ext xmlns:c16="http://schemas.microsoft.com/office/drawing/2014/chart" uri="{C3380CC4-5D6E-409C-BE32-E72D297353CC}">
              <c16:uniqueId val="{00000004-E775-43C5-A517-6AD4E54A8668}"/>
            </c:ext>
          </c:extLst>
        </c:ser>
        <c:ser>
          <c:idx val="5"/>
          <c:order val="5"/>
          <c:tx>
            <c:strRef>
              <c:f>soittajat!$G$24</c:f>
              <c:strCache>
                <c:ptCount val="1"/>
                <c:pt idx="0">
                  <c:v>2021</c:v>
                </c:pt>
              </c:strCache>
            </c:strRef>
          </c:tx>
          <c:spPr>
            <a:solidFill>
              <a:schemeClr val="accent6"/>
            </a:solidFill>
            <a:ln>
              <a:noFill/>
            </a:ln>
            <a:effectLst/>
          </c:spPr>
          <c:invertIfNegative val="0"/>
          <c:cat>
            <c:strRef>
              <c:f>soittajat!$A$25:$A$31</c:f>
              <c:strCache>
                <c:ptCount val="7"/>
                <c:pt idx="0">
                  <c:v>-17</c:v>
                </c:pt>
                <c:pt idx="1">
                  <c:v>18-29</c:v>
                </c:pt>
                <c:pt idx="2">
                  <c:v>30-40</c:v>
                </c:pt>
                <c:pt idx="3">
                  <c:v>41-50</c:v>
                </c:pt>
                <c:pt idx="4">
                  <c:v>51-63</c:v>
                </c:pt>
                <c:pt idx="5">
                  <c:v>64-79</c:v>
                </c:pt>
                <c:pt idx="6">
                  <c:v>80-</c:v>
                </c:pt>
              </c:strCache>
            </c:strRef>
          </c:cat>
          <c:val>
            <c:numRef>
              <c:f>soittajat!$G$25:$G$31</c:f>
              <c:numCache>
                <c:formatCode>General</c:formatCode>
                <c:ptCount val="7"/>
                <c:pt idx="0">
                  <c:v>1</c:v>
                </c:pt>
                <c:pt idx="1">
                  <c:v>15</c:v>
                </c:pt>
                <c:pt idx="2">
                  <c:v>16</c:v>
                </c:pt>
                <c:pt idx="3">
                  <c:v>15</c:v>
                </c:pt>
                <c:pt idx="4">
                  <c:v>22</c:v>
                </c:pt>
                <c:pt idx="5">
                  <c:v>20</c:v>
                </c:pt>
                <c:pt idx="6">
                  <c:v>1</c:v>
                </c:pt>
              </c:numCache>
            </c:numRef>
          </c:val>
          <c:extLst>
            <c:ext xmlns:c16="http://schemas.microsoft.com/office/drawing/2014/chart" uri="{C3380CC4-5D6E-409C-BE32-E72D297353CC}">
              <c16:uniqueId val="{00000005-E775-43C5-A517-6AD4E54A8668}"/>
            </c:ext>
          </c:extLst>
        </c:ser>
        <c:ser>
          <c:idx val="6"/>
          <c:order val="6"/>
          <c:tx>
            <c:strRef>
              <c:f>soittajat!$H$24</c:f>
              <c:strCache>
                <c:ptCount val="1"/>
                <c:pt idx="0">
                  <c:v>2 022</c:v>
                </c:pt>
              </c:strCache>
            </c:strRef>
          </c:tx>
          <c:spPr>
            <a:solidFill>
              <a:schemeClr val="accent1">
                <a:lumMod val="60000"/>
              </a:schemeClr>
            </a:solidFill>
            <a:ln>
              <a:noFill/>
            </a:ln>
            <a:effectLst/>
          </c:spPr>
          <c:invertIfNegative val="0"/>
          <c:cat>
            <c:strRef>
              <c:f>soittajat!$A$25:$A$31</c:f>
              <c:strCache>
                <c:ptCount val="7"/>
                <c:pt idx="0">
                  <c:v>-17</c:v>
                </c:pt>
                <c:pt idx="1">
                  <c:v>18-29</c:v>
                </c:pt>
                <c:pt idx="2">
                  <c:v>30-40</c:v>
                </c:pt>
                <c:pt idx="3">
                  <c:v>41-50</c:v>
                </c:pt>
                <c:pt idx="4">
                  <c:v>51-63</c:v>
                </c:pt>
                <c:pt idx="5">
                  <c:v>64-79</c:v>
                </c:pt>
                <c:pt idx="6">
                  <c:v>80-</c:v>
                </c:pt>
              </c:strCache>
            </c:strRef>
          </c:cat>
          <c:val>
            <c:numRef>
              <c:f>soittajat!$H$25:$H$31</c:f>
              <c:numCache>
                <c:formatCode>General</c:formatCode>
                <c:ptCount val="7"/>
                <c:pt idx="0">
                  <c:v>1</c:v>
                </c:pt>
                <c:pt idx="1">
                  <c:v>15</c:v>
                </c:pt>
                <c:pt idx="2">
                  <c:v>16</c:v>
                </c:pt>
                <c:pt idx="3">
                  <c:v>15</c:v>
                </c:pt>
                <c:pt idx="4">
                  <c:v>20</c:v>
                </c:pt>
                <c:pt idx="5">
                  <c:v>19</c:v>
                </c:pt>
                <c:pt idx="6">
                  <c:v>2.5</c:v>
                </c:pt>
              </c:numCache>
            </c:numRef>
          </c:val>
          <c:extLst>
            <c:ext xmlns:c16="http://schemas.microsoft.com/office/drawing/2014/chart" uri="{C3380CC4-5D6E-409C-BE32-E72D297353CC}">
              <c16:uniqueId val="{00000006-E775-43C5-A517-6AD4E54A8668}"/>
            </c:ext>
          </c:extLst>
        </c:ser>
        <c:ser>
          <c:idx val="7"/>
          <c:order val="7"/>
          <c:tx>
            <c:strRef>
              <c:f>soittajat!$I$24</c:f>
              <c:strCache>
                <c:ptCount val="1"/>
                <c:pt idx="0">
                  <c:v>2023</c:v>
                </c:pt>
              </c:strCache>
            </c:strRef>
          </c:tx>
          <c:spPr>
            <a:solidFill>
              <a:schemeClr val="accent2">
                <a:lumMod val="60000"/>
              </a:schemeClr>
            </a:solidFill>
            <a:ln>
              <a:noFill/>
            </a:ln>
            <a:effectLst/>
          </c:spPr>
          <c:invertIfNegative val="0"/>
          <c:cat>
            <c:strRef>
              <c:f>soittajat!$A$25:$A$31</c:f>
              <c:strCache>
                <c:ptCount val="7"/>
                <c:pt idx="0">
                  <c:v>-17</c:v>
                </c:pt>
                <c:pt idx="1">
                  <c:v>18-29</c:v>
                </c:pt>
                <c:pt idx="2">
                  <c:v>30-40</c:v>
                </c:pt>
                <c:pt idx="3">
                  <c:v>41-50</c:v>
                </c:pt>
                <c:pt idx="4">
                  <c:v>51-63</c:v>
                </c:pt>
                <c:pt idx="5">
                  <c:v>64-79</c:v>
                </c:pt>
                <c:pt idx="6">
                  <c:v>80-</c:v>
                </c:pt>
              </c:strCache>
            </c:strRef>
          </c:cat>
          <c:val>
            <c:numRef>
              <c:f>soittajat!$I$25:$I$31</c:f>
              <c:numCache>
                <c:formatCode>General</c:formatCode>
                <c:ptCount val="7"/>
                <c:pt idx="0">
                  <c:v>1</c:v>
                </c:pt>
                <c:pt idx="1">
                  <c:v>13</c:v>
                </c:pt>
                <c:pt idx="2">
                  <c:v>15</c:v>
                </c:pt>
                <c:pt idx="3">
                  <c:v>15</c:v>
                </c:pt>
                <c:pt idx="4">
                  <c:v>21</c:v>
                </c:pt>
                <c:pt idx="5">
                  <c:v>20</c:v>
                </c:pt>
                <c:pt idx="6">
                  <c:v>2.4</c:v>
                </c:pt>
              </c:numCache>
            </c:numRef>
          </c:val>
          <c:extLst>
            <c:ext xmlns:c16="http://schemas.microsoft.com/office/drawing/2014/chart" uri="{C3380CC4-5D6E-409C-BE32-E72D297353CC}">
              <c16:uniqueId val="{00000007-E775-43C5-A517-6AD4E54A8668}"/>
            </c:ext>
          </c:extLst>
        </c:ser>
        <c:dLbls>
          <c:showLegendKey val="0"/>
          <c:showVal val="0"/>
          <c:showCatName val="0"/>
          <c:showSerName val="0"/>
          <c:showPercent val="0"/>
          <c:showBubbleSize val="0"/>
        </c:dLbls>
        <c:gapWidth val="219"/>
        <c:overlap val="-27"/>
        <c:axId val="236412720"/>
        <c:axId val="237875744"/>
      </c:barChart>
      <c:catAx>
        <c:axId val="236412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237875744"/>
        <c:crosses val="autoZero"/>
        <c:auto val="1"/>
        <c:lblAlgn val="ctr"/>
        <c:lblOffset val="100"/>
        <c:noMultiLvlLbl val="0"/>
      </c:catAx>
      <c:valAx>
        <c:axId val="237875744"/>
        <c:scaling>
          <c:orientation val="minMax"/>
          <c:max val="3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36412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50" normalizeH="0" baseline="0">
                <a:solidFill>
                  <a:schemeClr val="tx1">
                    <a:lumMod val="65000"/>
                    <a:lumOff val="35000"/>
                  </a:schemeClr>
                </a:solidFill>
                <a:latin typeface="+mj-lt"/>
                <a:ea typeface="+mj-ea"/>
                <a:cs typeface="+mj-cs"/>
              </a:defRPr>
            </a:pPr>
            <a:r>
              <a:rPr lang="fi-FI" sz="1600" dirty="0"/>
              <a:t>Alle 30-vuotiaiden kanssa käydyt keskustelut 2013 - 2023 (kpl) </a:t>
            </a:r>
          </a:p>
        </c:rich>
      </c:tx>
      <c:overlay val="0"/>
      <c:spPr>
        <a:noFill/>
        <a:ln>
          <a:noFill/>
        </a:ln>
        <a:effectLst/>
      </c:spPr>
      <c:txPr>
        <a:bodyPr rot="0" spcFirstLastPara="1" vertOverflow="ellipsis" vert="horz" wrap="square" anchor="ctr" anchorCtr="1"/>
        <a:lstStyle/>
        <a:p>
          <a:pPr>
            <a:defRPr sz="1400" b="0" i="0" u="none" strike="noStrike" kern="1200" cap="none" spc="50" normalizeH="0" baseline="0">
              <a:solidFill>
                <a:schemeClr val="tx1">
                  <a:lumMod val="65000"/>
                  <a:lumOff val="35000"/>
                </a:schemeClr>
              </a:solidFill>
              <a:latin typeface="+mj-lt"/>
              <a:ea typeface="+mj-ea"/>
              <a:cs typeface="+mj-cs"/>
            </a:defRPr>
          </a:pPr>
          <a:endParaRPr lang="fi-FI"/>
        </a:p>
      </c:txPr>
    </c:title>
    <c:autoTitleDeleted val="0"/>
    <c:plotArea>
      <c:layout/>
      <c:barChart>
        <c:barDir val="col"/>
        <c:grouping val="clustered"/>
        <c:varyColors val="0"/>
        <c:ser>
          <c:idx val="0"/>
          <c:order val="0"/>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soittajat!$A$77:$A$87</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soittajat!$B$77:$B$87</c:f>
              <c:numCache>
                <c:formatCode>General</c:formatCode>
                <c:ptCount val="11"/>
                <c:pt idx="0">
                  <c:v>3239</c:v>
                </c:pt>
                <c:pt idx="1">
                  <c:v>3779</c:v>
                </c:pt>
                <c:pt idx="2">
                  <c:v>4040</c:v>
                </c:pt>
                <c:pt idx="3">
                  <c:v>4092</c:v>
                </c:pt>
                <c:pt idx="4">
                  <c:v>4939</c:v>
                </c:pt>
                <c:pt idx="5">
                  <c:v>5369</c:v>
                </c:pt>
                <c:pt idx="6">
                  <c:v>5903</c:v>
                </c:pt>
                <c:pt idx="7">
                  <c:v>9644</c:v>
                </c:pt>
                <c:pt idx="8">
                  <c:v>10319</c:v>
                </c:pt>
                <c:pt idx="9">
                  <c:v>11121</c:v>
                </c:pt>
                <c:pt idx="10">
                  <c:v>9496</c:v>
                </c:pt>
              </c:numCache>
            </c:numRef>
          </c:val>
          <c:extLst>
            <c:ext xmlns:c16="http://schemas.microsoft.com/office/drawing/2014/chart" uri="{C3380CC4-5D6E-409C-BE32-E72D297353CC}">
              <c16:uniqueId val="{00000000-102F-4BB9-8D1E-20DEC2AB8E9E}"/>
            </c:ext>
          </c:extLst>
        </c:ser>
        <c:dLbls>
          <c:dLblPos val="outEnd"/>
          <c:showLegendKey val="0"/>
          <c:showVal val="1"/>
          <c:showCatName val="0"/>
          <c:showSerName val="0"/>
          <c:showPercent val="0"/>
          <c:showBubbleSize val="0"/>
        </c:dLbls>
        <c:gapWidth val="80"/>
        <c:overlap val="25"/>
        <c:axId val="488668000"/>
        <c:axId val="454952784"/>
      </c:barChart>
      <c:catAx>
        <c:axId val="488668000"/>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fi-FI"/>
          </a:p>
        </c:txPr>
        <c:crossAx val="454952784"/>
        <c:crosses val="autoZero"/>
        <c:auto val="1"/>
        <c:lblAlgn val="ctr"/>
        <c:lblOffset val="100"/>
        <c:noMultiLvlLbl val="0"/>
      </c:catAx>
      <c:valAx>
        <c:axId val="454952784"/>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fi-FI"/>
          </a:p>
        </c:txPr>
        <c:crossAx val="488668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625767946443036E-2"/>
          <c:y val="0.20374336472022839"/>
          <c:w val="0.85769811318109124"/>
          <c:h val="0.619221426173997"/>
        </c:manualLayout>
      </c:layout>
      <c:areaChart>
        <c:grouping val="stacked"/>
        <c:varyColors val="0"/>
        <c:ser>
          <c:idx val="0"/>
          <c:order val="0"/>
          <c:tx>
            <c:strRef>
              <c:f>vastaajat!$A$55</c:f>
              <c:strCache>
                <c:ptCount val="1"/>
                <c:pt idx="0">
                  <c:v>opiskelija</c:v>
                </c:pt>
              </c:strCache>
            </c:strRef>
          </c:tx>
          <c:spPr>
            <a:solidFill>
              <a:schemeClr val="accent1">
                <a:alpha val="74000"/>
              </a:schemeClr>
            </a:solidFill>
            <a:ln>
              <a:noFill/>
            </a:ln>
            <a:effectLst>
              <a:innerShdw blurRad="114300">
                <a:schemeClr val="accent1">
                  <a:lumMod val="75000"/>
                </a:schemeClr>
              </a:innerShdw>
            </a:effectLst>
          </c:spP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vastaajat!$B$54:$L$54</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vastaajat!$B$55:$L$55</c:f>
              <c:numCache>
                <c:formatCode>General</c:formatCode>
                <c:ptCount val="11"/>
                <c:pt idx="0">
                  <c:v>980</c:v>
                </c:pt>
                <c:pt idx="1">
                  <c:v>748</c:v>
                </c:pt>
                <c:pt idx="2">
                  <c:v>1387</c:v>
                </c:pt>
                <c:pt idx="3">
                  <c:v>1331</c:v>
                </c:pt>
                <c:pt idx="4">
                  <c:v>1609</c:v>
                </c:pt>
                <c:pt idx="5">
                  <c:v>1822</c:v>
                </c:pt>
                <c:pt idx="6">
                  <c:v>1660</c:v>
                </c:pt>
                <c:pt idx="7">
                  <c:v>1390</c:v>
                </c:pt>
                <c:pt idx="8">
                  <c:v>1368</c:v>
                </c:pt>
                <c:pt idx="9">
                  <c:v>1677</c:v>
                </c:pt>
                <c:pt idx="10">
                  <c:v>1549</c:v>
                </c:pt>
              </c:numCache>
            </c:numRef>
          </c:val>
          <c:extLst>
            <c:ext xmlns:c16="http://schemas.microsoft.com/office/drawing/2014/chart" uri="{C3380CC4-5D6E-409C-BE32-E72D297353CC}">
              <c16:uniqueId val="{00000000-BCB6-499E-B9F4-9AA2E11CC024}"/>
            </c:ext>
          </c:extLst>
        </c:ser>
        <c:ser>
          <c:idx val="1"/>
          <c:order val="1"/>
          <c:tx>
            <c:strRef>
              <c:f>vastaajat!$A$56</c:f>
              <c:strCache>
                <c:ptCount val="1"/>
                <c:pt idx="0">
                  <c:v>työntekijä</c:v>
                </c:pt>
              </c:strCache>
            </c:strRef>
          </c:tx>
          <c:spPr>
            <a:solidFill>
              <a:schemeClr val="accent2">
                <a:alpha val="74000"/>
              </a:schemeClr>
            </a:solidFill>
            <a:ln>
              <a:noFill/>
            </a:ln>
            <a:effectLst>
              <a:innerShdw blurRad="114300">
                <a:schemeClr val="accent2">
                  <a:lumMod val="75000"/>
                </a:schemeClr>
              </a:innerShdw>
            </a:effectLst>
          </c:spPr>
          <c:dLbls>
            <c:dLbl>
              <c:idx val="10"/>
              <c:layout>
                <c:manualLayout>
                  <c:x val="-3.4881650528102492E-2"/>
                  <c:y val="5.06470246604623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B6-499E-B9F4-9AA2E11CC02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vastaajat!$B$54:$L$54</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vastaajat!$B$56:$L$56</c:f>
              <c:numCache>
                <c:formatCode>General</c:formatCode>
                <c:ptCount val="11"/>
                <c:pt idx="0">
                  <c:v>15405</c:v>
                </c:pt>
                <c:pt idx="1">
                  <c:v>19356</c:v>
                </c:pt>
                <c:pt idx="2">
                  <c:v>20612</c:v>
                </c:pt>
                <c:pt idx="3">
                  <c:v>21301</c:v>
                </c:pt>
                <c:pt idx="4">
                  <c:v>22240</c:v>
                </c:pt>
                <c:pt idx="5">
                  <c:v>22754</c:v>
                </c:pt>
                <c:pt idx="6">
                  <c:v>24336</c:v>
                </c:pt>
                <c:pt idx="7">
                  <c:v>42800</c:v>
                </c:pt>
                <c:pt idx="8">
                  <c:v>41915</c:v>
                </c:pt>
                <c:pt idx="9">
                  <c:v>49417</c:v>
                </c:pt>
                <c:pt idx="10">
                  <c:v>47688</c:v>
                </c:pt>
              </c:numCache>
            </c:numRef>
          </c:val>
          <c:extLst>
            <c:ext xmlns:c16="http://schemas.microsoft.com/office/drawing/2014/chart" uri="{C3380CC4-5D6E-409C-BE32-E72D297353CC}">
              <c16:uniqueId val="{00000002-BCB6-499E-B9F4-9AA2E11CC024}"/>
            </c:ext>
          </c:extLst>
        </c:ser>
        <c:ser>
          <c:idx val="2"/>
          <c:order val="2"/>
          <c:tx>
            <c:strRef>
              <c:f>vastaajat!$A$57</c:f>
              <c:strCache>
                <c:ptCount val="1"/>
                <c:pt idx="0">
                  <c:v>vapaaehtoinen</c:v>
                </c:pt>
              </c:strCache>
            </c:strRef>
          </c:tx>
          <c:spPr>
            <a:solidFill>
              <a:schemeClr val="accent3">
                <a:alpha val="74000"/>
              </a:schemeClr>
            </a:solidFill>
            <a:ln>
              <a:noFill/>
            </a:ln>
            <a:effectLst>
              <a:innerShdw blurRad="114300">
                <a:schemeClr val="accent3">
                  <a:lumMod val="75000"/>
                </a:schemeClr>
              </a:innerShdw>
            </a:effectLst>
          </c:spP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vastaajat!$B$54:$L$54</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vastaajat!$B$57:$L$57</c:f>
              <c:numCache>
                <c:formatCode>General</c:formatCode>
                <c:ptCount val="11"/>
                <c:pt idx="0">
                  <c:v>24863</c:v>
                </c:pt>
                <c:pt idx="1">
                  <c:v>27011</c:v>
                </c:pt>
                <c:pt idx="2">
                  <c:v>28136</c:v>
                </c:pt>
                <c:pt idx="3">
                  <c:v>26833</c:v>
                </c:pt>
                <c:pt idx="4">
                  <c:v>28853</c:v>
                </c:pt>
                <c:pt idx="5">
                  <c:v>29717</c:v>
                </c:pt>
                <c:pt idx="6">
                  <c:v>31592</c:v>
                </c:pt>
                <c:pt idx="7">
                  <c:v>45924</c:v>
                </c:pt>
                <c:pt idx="8">
                  <c:v>42126</c:v>
                </c:pt>
                <c:pt idx="9">
                  <c:v>42130</c:v>
                </c:pt>
                <c:pt idx="10">
                  <c:v>36624</c:v>
                </c:pt>
              </c:numCache>
            </c:numRef>
          </c:val>
          <c:extLst>
            <c:ext xmlns:c16="http://schemas.microsoft.com/office/drawing/2014/chart" uri="{C3380CC4-5D6E-409C-BE32-E72D297353CC}">
              <c16:uniqueId val="{00000003-BCB6-499E-B9F4-9AA2E11CC024}"/>
            </c:ext>
          </c:extLst>
        </c:ser>
        <c:dLbls>
          <c:showLegendKey val="0"/>
          <c:showVal val="1"/>
          <c:showCatName val="0"/>
          <c:showSerName val="0"/>
          <c:showPercent val="0"/>
          <c:showBubbleSize val="0"/>
        </c:dLbls>
        <c:axId val="1957583327"/>
        <c:axId val="192543423"/>
      </c:areaChart>
      <c:catAx>
        <c:axId val="1957583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fi-FI"/>
          </a:p>
        </c:txPr>
        <c:crossAx val="192543423"/>
        <c:crosses val="autoZero"/>
        <c:auto val="1"/>
        <c:lblAlgn val="ctr"/>
        <c:lblOffset val="100"/>
        <c:noMultiLvlLbl val="0"/>
      </c:catAx>
      <c:valAx>
        <c:axId val="192543423"/>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fi-FI"/>
          </a:p>
        </c:txPr>
        <c:crossAx val="1957583327"/>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legend>
    <c:plotVisOnly val="1"/>
    <c:dispBlanksAs val="zero"/>
    <c:showDLblsOverMax val="0"/>
  </c:chart>
  <c:spPr>
    <a:noFill/>
    <a:ln>
      <a:noFill/>
    </a:ln>
    <a:effectLst/>
  </c:spPr>
  <c:txPr>
    <a:bodyPr/>
    <a:lstStyle/>
    <a:p>
      <a:pPr>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44608005579836"/>
          <c:y val="0.20151244580475303"/>
          <c:w val="0.77439903143277289"/>
          <c:h val="0.67146417566662686"/>
        </c:manualLayout>
      </c:layout>
      <c:areaChart>
        <c:grouping val="standard"/>
        <c:varyColors val="0"/>
        <c:dLbls>
          <c:showLegendKey val="0"/>
          <c:showVal val="1"/>
          <c:showCatName val="0"/>
          <c:showSerName val="0"/>
          <c:showPercent val="0"/>
          <c:showBubbleSize val="0"/>
        </c:dLbls>
        <c:axId val="2004328512"/>
        <c:axId val="1834547008"/>
      </c:areaChart>
      <c:catAx>
        <c:axId val="2004328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fi-FI"/>
          </a:p>
        </c:txPr>
        <c:crossAx val="1834547008"/>
        <c:crosses val="autoZero"/>
        <c:auto val="1"/>
        <c:lblAlgn val="ctr"/>
        <c:lblOffset val="100"/>
        <c:noMultiLvlLbl val="0"/>
      </c:catAx>
      <c:valAx>
        <c:axId val="1834547008"/>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fi-FI"/>
          </a:p>
        </c:txPr>
        <c:crossAx val="200432851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84">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cs:styleClr val="auto">
        <a:lumMod val="50000"/>
      </cs:styleClr>
    </cs:fontRef>
    <cs:defRPr sz="10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
  <cs:dataPoint3D>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84">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cs:styleClr val="auto">
        <a:lumMod val="50000"/>
      </cs:styleClr>
    </cs:fontRef>
    <cs:defRPr sz="10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
  <cs:dataPoint3D>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84">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cs:styleClr val="auto">
        <a:lumMod val="50000"/>
      </cs:styleClr>
    </cs:fontRef>
    <cs:defRPr sz="10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
  <cs:dataPoint3D>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84">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cs:styleClr val="auto">
        <a:lumMod val="50000"/>
      </cs:styleClr>
    </cs:fontRef>
    <cs:defRPr sz="10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
  <cs:dataPoint3D>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cdr:x>
      <cdr:y>0</cdr:y>
    </cdr:from>
    <cdr:to>
      <cdr:x>1</cdr:x>
      <cdr:y>0.97118</cdr:y>
    </cdr:to>
    <cdr:sp macro="" textlink="">
      <cdr:nvSpPr>
        <cdr:cNvPr id="2" name="Tekstiruutu 1">
          <a:extLst xmlns:a="http://schemas.openxmlformats.org/drawingml/2006/main">
            <a:ext uri="{FF2B5EF4-FFF2-40B4-BE49-F238E27FC236}">
              <a16:creationId xmlns:a16="http://schemas.microsoft.com/office/drawing/2014/main" id="{A1C127A8-5D9C-44A7-B7B1-FF30906C8F49}"/>
            </a:ext>
          </a:extLst>
        </cdr:cNvPr>
        <cdr:cNvSpPr txBox="1"/>
      </cdr:nvSpPr>
      <cdr:spPr>
        <a:xfrm xmlns:a="http://schemas.openxmlformats.org/drawingml/2006/main">
          <a:off x="0" y="0"/>
          <a:ext cx="3744913" cy="24467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1600" dirty="0"/>
            <a:t>2020 pandemia lisäsi puhelinpäivystystä kriisityöntekijöiden työajassa, STEA:n lisäresurssi</a:t>
          </a:r>
          <a:br>
            <a:rPr lang="fi-FI" sz="1600" dirty="0"/>
          </a:br>
          <a:r>
            <a:rPr lang="fi-FI" sz="1600" dirty="0"/>
            <a:t>- Päivystysvahvistuksena etätyöhön siirtyneitä työntekijöitä, mm. kriisityöntekijöitä kriisikeskuksissa ympäri Suomea ja Itsemurhien ehkäisykeskuksessa.</a:t>
          </a:r>
          <a:br>
            <a:rPr lang="fi-FI" sz="1600" dirty="0"/>
          </a:br>
          <a:r>
            <a:rPr lang="fi-FI" sz="1600" dirty="0"/>
            <a:t>- Vapaaehtoiset ottivat paljon lisäpäivystyksiä poikkeustilanteen ja etäpäivystysmahdollisuuden takia.</a:t>
          </a:r>
          <a:br>
            <a:rPr lang="fi-FI" sz="1600" dirty="0"/>
          </a:br>
          <a:r>
            <a:rPr lang="fi-FI" sz="1600" dirty="0"/>
            <a:t>- Kriisipuhelin-työryhmässä kriisityöntekijöiden lisäresurssit.</a:t>
          </a:r>
        </a:p>
        <a:p xmlns:a="http://schemas.openxmlformats.org/drawingml/2006/main">
          <a:r>
            <a:rPr lang="fi-FI" sz="1600" dirty="0"/>
            <a:t>- Opiskelijoiden määrä romahti ympäri Suomea.</a:t>
          </a:r>
        </a:p>
        <a:p xmlns:a="http://schemas.openxmlformats.org/drawingml/2006/main">
          <a:br>
            <a:rPr lang="fi-FI" sz="1600" dirty="0"/>
          </a:br>
          <a:r>
            <a:rPr lang="fi-FI" sz="1600" dirty="0"/>
            <a:t>2021-22 lahjoitusrahoilla lisää päivystäjiä</a:t>
          </a:r>
          <a:br>
            <a:rPr lang="fi-FI" sz="1600" dirty="0"/>
          </a:br>
          <a:r>
            <a:rPr lang="fi-FI" sz="1600" dirty="0"/>
            <a:t>- Päivystyspaikkakunnille kriisityöntekijöiden lisäresurssit.</a:t>
          </a:r>
          <a:br>
            <a:rPr lang="fi-FI" sz="1600" dirty="0"/>
          </a:br>
          <a:r>
            <a:rPr lang="fi-FI" sz="1600" dirty="0"/>
            <a:t>- Kriisipuhelin-työryhmässä kriisityöntekijöiden ja tuntityöntekijöiden lisäresurssit. </a:t>
          </a:r>
        </a:p>
        <a:p xmlns:a="http://schemas.openxmlformats.org/drawingml/2006/main">
          <a:endParaRPr lang="fi-FI" sz="1600" dirty="0"/>
        </a:p>
        <a:p xmlns:a="http://schemas.openxmlformats.org/drawingml/2006/main">
          <a:r>
            <a:rPr lang="fi-FI" sz="1600" dirty="0"/>
            <a:t>2023 lahjoitusrahoja vähemmän käytössä</a:t>
          </a:r>
          <a:br>
            <a:rPr lang="fi-FI" sz="1600" dirty="0"/>
          </a:br>
          <a:r>
            <a:rPr lang="fi-FI" sz="1600" dirty="0"/>
            <a:t>- Päivystyspaikkakunnilla ja Kriisipuhelin-työryhmässä kriisityöntekijöiden ja tuntityöntekijöiden pienet lisäresurssit.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77819" cy="512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t" anchorCtr="0" compatLnSpc="1">
            <a:prstTxWarp prst="textNoShape">
              <a:avLst/>
            </a:prstTxWarp>
          </a:bodyPr>
          <a:lstStyle>
            <a:lvl1pPr>
              <a:defRPr sz="900"/>
            </a:lvl1pPr>
          </a:lstStyle>
          <a:p>
            <a:pPr>
              <a:defRPr/>
            </a:pPr>
            <a:endParaRPr lang="en-GB"/>
          </a:p>
        </p:txBody>
      </p:sp>
      <p:sp>
        <p:nvSpPr>
          <p:cNvPr id="8195" name="Rectangle 3"/>
          <p:cNvSpPr>
            <a:spLocks noGrp="1" noChangeArrowheads="1"/>
          </p:cNvSpPr>
          <p:nvPr>
            <p:ph type="dt" sz="quarter" idx="1"/>
          </p:nvPr>
        </p:nvSpPr>
        <p:spPr bwMode="auto">
          <a:xfrm>
            <a:off x="4024584" y="0"/>
            <a:ext cx="3077818" cy="512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t" anchorCtr="0" compatLnSpc="1">
            <a:prstTxWarp prst="textNoShape">
              <a:avLst/>
            </a:prstTxWarp>
          </a:bodyPr>
          <a:lstStyle>
            <a:lvl1pPr algn="r">
              <a:defRPr sz="900"/>
            </a:lvl1pPr>
          </a:lstStyle>
          <a:p>
            <a:pPr>
              <a:defRPr/>
            </a:pPr>
            <a:endParaRPr lang="en-GB"/>
          </a:p>
        </p:txBody>
      </p:sp>
      <p:sp>
        <p:nvSpPr>
          <p:cNvPr id="8196" name="Rectangle 4"/>
          <p:cNvSpPr>
            <a:spLocks noGrp="1" noChangeArrowheads="1"/>
          </p:cNvSpPr>
          <p:nvPr>
            <p:ph type="ftr" sz="quarter" idx="2"/>
          </p:nvPr>
        </p:nvSpPr>
        <p:spPr bwMode="auto">
          <a:xfrm>
            <a:off x="0" y="9720839"/>
            <a:ext cx="3077819" cy="512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b" anchorCtr="0" compatLnSpc="1">
            <a:prstTxWarp prst="textNoShape">
              <a:avLst/>
            </a:prstTxWarp>
          </a:bodyPr>
          <a:lstStyle>
            <a:lvl1pPr>
              <a:defRPr sz="900"/>
            </a:lvl1pPr>
          </a:lstStyle>
          <a:p>
            <a:pPr>
              <a:defRPr/>
            </a:pPr>
            <a:endParaRPr lang="en-GB"/>
          </a:p>
        </p:txBody>
      </p:sp>
      <p:sp>
        <p:nvSpPr>
          <p:cNvPr id="8197" name="Rectangle 5"/>
          <p:cNvSpPr>
            <a:spLocks noGrp="1" noChangeArrowheads="1"/>
          </p:cNvSpPr>
          <p:nvPr>
            <p:ph type="sldNum" sz="quarter" idx="3"/>
          </p:nvPr>
        </p:nvSpPr>
        <p:spPr bwMode="auto">
          <a:xfrm>
            <a:off x="4024584" y="9720839"/>
            <a:ext cx="3077818" cy="512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b" anchorCtr="0" compatLnSpc="1">
            <a:prstTxWarp prst="textNoShape">
              <a:avLst/>
            </a:prstTxWarp>
          </a:bodyPr>
          <a:lstStyle>
            <a:lvl1pPr algn="r">
              <a:defRPr sz="900"/>
            </a:lvl1pPr>
          </a:lstStyle>
          <a:p>
            <a:pPr>
              <a:defRPr/>
            </a:pPr>
            <a:fld id="{0F10A5D5-2882-4F18-8D39-0D6028CAC1F0}" type="slidenum">
              <a:rPr lang="en-GB"/>
              <a:pPr>
                <a:defRPr/>
              </a:pPr>
              <a:t>‹#›</a:t>
            </a:fld>
            <a:endParaRPr lang="en-GB"/>
          </a:p>
        </p:txBody>
      </p:sp>
    </p:spTree>
    <p:extLst>
      <p:ext uri="{BB962C8B-B14F-4D97-AF65-F5344CB8AC3E}">
        <p14:creationId xmlns:p14="http://schemas.microsoft.com/office/powerpoint/2010/main" val="1736744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77819" cy="512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t" anchorCtr="0" compatLnSpc="1">
            <a:prstTxWarp prst="textNoShape">
              <a:avLst/>
            </a:prstTxWarp>
          </a:bodyPr>
          <a:lstStyle>
            <a:lvl1pPr>
              <a:defRPr sz="900"/>
            </a:lvl1pPr>
          </a:lstStyle>
          <a:p>
            <a:pPr>
              <a:defRPr/>
            </a:pPr>
            <a:endParaRPr lang="en-GB"/>
          </a:p>
        </p:txBody>
      </p:sp>
      <p:sp>
        <p:nvSpPr>
          <p:cNvPr id="7171" name="Rectangle 3"/>
          <p:cNvSpPr>
            <a:spLocks noGrp="1" noChangeArrowheads="1"/>
          </p:cNvSpPr>
          <p:nvPr>
            <p:ph type="dt" idx="1"/>
          </p:nvPr>
        </p:nvSpPr>
        <p:spPr bwMode="auto">
          <a:xfrm>
            <a:off x="4024584" y="0"/>
            <a:ext cx="3077818" cy="512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t" anchorCtr="0" compatLnSpc="1">
            <a:prstTxWarp prst="textNoShape">
              <a:avLst/>
            </a:prstTxWarp>
          </a:bodyPr>
          <a:lstStyle>
            <a:lvl1pPr algn="r">
              <a:defRPr sz="900"/>
            </a:lvl1pPr>
          </a:lstStyle>
          <a:p>
            <a:pPr>
              <a:defRPr/>
            </a:pPr>
            <a:endParaRPr lang="en-GB"/>
          </a:p>
        </p:txBody>
      </p:sp>
      <p:sp>
        <p:nvSpPr>
          <p:cNvPr id="21508" name="Rectangle 4"/>
          <p:cNvSpPr>
            <a:spLocks noGrp="1" noRot="1" noChangeAspect="1" noChangeArrowheads="1" noTextEdit="1"/>
          </p:cNvSpPr>
          <p:nvPr>
            <p:ph type="sldImg" idx="2"/>
          </p:nvPr>
        </p:nvSpPr>
        <p:spPr bwMode="auto">
          <a:xfrm>
            <a:off x="993775" y="766763"/>
            <a:ext cx="5118100" cy="3838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710905" y="4861237"/>
            <a:ext cx="5682254" cy="4605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174" name="Rectangle 6"/>
          <p:cNvSpPr>
            <a:spLocks noGrp="1" noChangeArrowheads="1"/>
          </p:cNvSpPr>
          <p:nvPr>
            <p:ph type="ftr" sz="quarter" idx="4"/>
          </p:nvPr>
        </p:nvSpPr>
        <p:spPr bwMode="auto">
          <a:xfrm>
            <a:off x="0" y="9720839"/>
            <a:ext cx="3077819" cy="512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b" anchorCtr="0" compatLnSpc="1">
            <a:prstTxWarp prst="textNoShape">
              <a:avLst/>
            </a:prstTxWarp>
          </a:bodyPr>
          <a:lstStyle>
            <a:lvl1pPr>
              <a:defRPr sz="900"/>
            </a:lvl1pPr>
          </a:lstStyle>
          <a:p>
            <a:pPr>
              <a:defRPr/>
            </a:pPr>
            <a:endParaRPr lang="en-GB"/>
          </a:p>
        </p:txBody>
      </p:sp>
      <p:sp>
        <p:nvSpPr>
          <p:cNvPr id="7175" name="Rectangle 7"/>
          <p:cNvSpPr>
            <a:spLocks noGrp="1" noChangeArrowheads="1"/>
          </p:cNvSpPr>
          <p:nvPr>
            <p:ph type="sldNum" sz="quarter" idx="5"/>
          </p:nvPr>
        </p:nvSpPr>
        <p:spPr bwMode="auto">
          <a:xfrm>
            <a:off x="4024584" y="9720839"/>
            <a:ext cx="3077818" cy="512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b" anchorCtr="0" compatLnSpc="1">
            <a:prstTxWarp prst="textNoShape">
              <a:avLst/>
            </a:prstTxWarp>
          </a:bodyPr>
          <a:lstStyle>
            <a:lvl1pPr algn="r">
              <a:defRPr sz="900"/>
            </a:lvl1pPr>
          </a:lstStyle>
          <a:p>
            <a:pPr>
              <a:defRPr/>
            </a:pPr>
            <a:fld id="{9C3C570B-1D42-4635-B116-56C91894A1BD}" type="slidenum">
              <a:rPr lang="en-GB"/>
              <a:pPr>
                <a:defRPr/>
              </a:pPr>
              <a:t>‹#›</a:t>
            </a:fld>
            <a:endParaRPr lang="en-GB"/>
          </a:p>
        </p:txBody>
      </p:sp>
    </p:spTree>
    <p:extLst>
      <p:ext uri="{BB962C8B-B14F-4D97-AF65-F5344CB8AC3E}">
        <p14:creationId xmlns:p14="http://schemas.microsoft.com/office/powerpoint/2010/main" val="32424543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Ketä tavoittaa?</a:t>
            </a:r>
          </a:p>
          <a:p>
            <a:r>
              <a:rPr lang="fi-FI" dirty="0"/>
              <a:t>Suurin ryhmä 51-63, nuoret aikuiset kasvaneet koronan myötä</a:t>
            </a:r>
          </a:p>
          <a:p>
            <a:r>
              <a:rPr lang="fi-FI" dirty="0"/>
              <a:t>Ensikertalaiset miehet -</a:t>
            </a:r>
            <a:r>
              <a:rPr lang="fi-FI" dirty="0" err="1"/>
              <a:t>kamppis</a:t>
            </a:r>
            <a:endParaRPr lang="fi-FI" dirty="0"/>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D0D9CF-2863-484A-B905-71723A02451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0608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Palautejärjestelmä, mieli/kriisipuhelin.fi pyytäkää</a:t>
            </a:r>
          </a:p>
        </p:txBody>
      </p:sp>
      <p:sp>
        <p:nvSpPr>
          <p:cNvPr id="4" name="Dian numeron paikkamerkki 3"/>
          <p:cNvSpPr>
            <a:spLocks noGrp="1"/>
          </p:cNvSpPr>
          <p:nvPr>
            <p:ph type="sldNum" sz="quarter" idx="5"/>
          </p:nvPr>
        </p:nvSpPr>
        <p:spPr/>
        <p:txBody>
          <a:bodyPr/>
          <a:lstStyle/>
          <a:p>
            <a:fld id="{55D0D9CF-2863-484A-B905-71723A02451F}" type="slidenum">
              <a:rPr lang="fi-FI" smtClean="0"/>
              <a:t>19</a:t>
            </a:fld>
            <a:endParaRPr lang="fi-FI"/>
          </a:p>
        </p:txBody>
      </p:sp>
    </p:spTree>
    <p:extLst>
      <p:ext uri="{BB962C8B-B14F-4D97-AF65-F5344CB8AC3E}">
        <p14:creationId xmlns:p14="http://schemas.microsoft.com/office/powerpoint/2010/main" val="3658365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5.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6.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AB6F5-9A4B-2B47-8F41-4A7497881091}"/>
              </a:ext>
            </a:extLst>
          </p:cNvPr>
          <p:cNvSpPr>
            <a:spLocks noGrp="1"/>
          </p:cNvSpPr>
          <p:nvPr>
            <p:ph type="title"/>
          </p:nvPr>
        </p:nvSpPr>
        <p:spPr>
          <a:xfrm>
            <a:off x="551907" y="615498"/>
            <a:ext cx="6979597" cy="999217"/>
          </a:xfrm>
        </p:spPr>
        <p:txBody>
          <a:bodyPr anchor="t">
            <a:normAutofit/>
          </a:bodyPr>
          <a:lstStyle>
            <a:lvl1pPr>
              <a:lnSpc>
                <a:spcPts val="2700"/>
              </a:lnSpc>
              <a:defRPr sz="2700" b="1" i="0">
                <a:latin typeface="+mn-lt"/>
                <a:cs typeface="Poppins" pitchFamily="2" charset="77"/>
              </a:defRPr>
            </a:lvl1pPr>
          </a:lstStyle>
          <a:p>
            <a:r>
              <a:rPr lang="en-GB" dirty="0"/>
              <a:t>Click to edit Master title style</a:t>
            </a:r>
            <a:endParaRPr lang="en-FI" dirty="0"/>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6" name="Text Placeholder 4">
            <a:extLst>
              <a:ext uri="{FF2B5EF4-FFF2-40B4-BE49-F238E27FC236}">
                <a16:creationId xmlns:a16="http://schemas.microsoft.com/office/drawing/2014/main" id="{779BC6B1-F050-B84E-9988-364A3E8F2BE0}"/>
              </a:ext>
            </a:extLst>
          </p:cNvPr>
          <p:cNvSpPr>
            <a:spLocks noGrp="1"/>
          </p:cNvSpPr>
          <p:nvPr>
            <p:ph type="body" sz="quarter" idx="11"/>
          </p:nvPr>
        </p:nvSpPr>
        <p:spPr>
          <a:xfrm>
            <a:off x="934285" y="1721285"/>
            <a:ext cx="7432475" cy="4521219"/>
          </a:xfrm>
        </p:spPr>
        <p:txBody>
          <a:bodyPr>
            <a:normAutofit/>
          </a:bodyPr>
          <a:lstStyle>
            <a:lvl1pPr>
              <a:lnSpc>
                <a:spcPct val="100000"/>
              </a:lnSpc>
              <a:buClr>
                <a:srgbClr val="00F23A"/>
              </a:buClr>
              <a:defRPr sz="1800">
                <a:solidFill>
                  <a:schemeClr val="bg1"/>
                </a:solidFill>
              </a:defRPr>
            </a:lvl1pPr>
            <a:lvl2pPr>
              <a:lnSpc>
                <a:spcPct val="100000"/>
              </a:lnSpc>
              <a:buClr>
                <a:srgbClr val="00F23A"/>
              </a:buClr>
              <a:defRPr sz="1500">
                <a:solidFill>
                  <a:schemeClr val="bg1"/>
                </a:solidFill>
              </a:defRPr>
            </a:lvl2pPr>
            <a:lvl3pPr>
              <a:lnSpc>
                <a:spcPct val="100000"/>
              </a:lnSpc>
              <a:buClr>
                <a:srgbClr val="00F23A"/>
              </a:buClr>
              <a:defRPr sz="1350">
                <a:solidFill>
                  <a:schemeClr val="bg1"/>
                </a:solidFill>
              </a:defRPr>
            </a:lvl3pPr>
            <a:lvl4pPr>
              <a:lnSpc>
                <a:spcPct val="100000"/>
              </a:lnSpc>
              <a:buClr>
                <a:srgbClr val="00F23A"/>
              </a:buClr>
              <a:defRPr sz="1200">
                <a:solidFill>
                  <a:schemeClr val="bg1"/>
                </a:solidFill>
              </a:defRPr>
            </a:lvl4pPr>
            <a:lvl5pPr>
              <a:lnSpc>
                <a:spcPct val="100000"/>
              </a:lnSpc>
              <a:buClr>
                <a:srgbClr val="00F23A"/>
              </a:buClr>
              <a:defRPr sz="12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1039897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6" name="Title 1">
            <a:extLst>
              <a:ext uri="{FF2B5EF4-FFF2-40B4-BE49-F238E27FC236}">
                <a16:creationId xmlns:a16="http://schemas.microsoft.com/office/drawing/2014/main" id="{7FD07D80-68F1-D94E-8D26-9E4602388BA9}"/>
              </a:ext>
            </a:extLst>
          </p:cNvPr>
          <p:cNvSpPr>
            <a:spLocks noGrp="1"/>
          </p:cNvSpPr>
          <p:nvPr>
            <p:ph type="title"/>
          </p:nvPr>
        </p:nvSpPr>
        <p:spPr>
          <a:xfrm>
            <a:off x="551907" y="615498"/>
            <a:ext cx="6979597" cy="999217"/>
          </a:xfrm>
        </p:spPr>
        <p:txBody>
          <a:bodyPr anchor="t">
            <a:normAutofit/>
          </a:bodyPr>
          <a:lstStyle>
            <a:lvl1pPr>
              <a:lnSpc>
                <a:spcPts val="2700"/>
              </a:lnSpc>
              <a:defRPr sz="2700" b="1" i="0">
                <a:solidFill>
                  <a:schemeClr val="tx1"/>
                </a:solidFill>
                <a:latin typeface="+mn-lt"/>
                <a:cs typeface="Poppins" pitchFamily="2" charset="77"/>
              </a:defRPr>
            </a:lvl1pPr>
          </a:lstStyle>
          <a:p>
            <a:r>
              <a:rPr lang="en-GB" dirty="0"/>
              <a:t>Click to edit Master title style</a:t>
            </a:r>
            <a:endParaRPr lang="en-FI" dirty="0"/>
          </a:p>
        </p:txBody>
      </p:sp>
      <p:sp>
        <p:nvSpPr>
          <p:cNvPr id="8" name="Text Placeholder 4">
            <a:extLst>
              <a:ext uri="{FF2B5EF4-FFF2-40B4-BE49-F238E27FC236}">
                <a16:creationId xmlns:a16="http://schemas.microsoft.com/office/drawing/2014/main" id="{F3ED8A88-A893-CF46-8292-A8A4EBE90DF1}"/>
              </a:ext>
            </a:extLst>
          </p:cNvPr>
          <p:cNvSpPr>
            <a:spLocks noGrp="1"/>
          </p:cNvSpPr>
          <p:nvPr>
            <p:ph type="body" sz="quarter" idx="11"/>
          </p:nvPr>
        </p:nvSpPr>
        <p:spPr>
          <a:xfrm>
            <a:off x="934285" y="1721285"/>
            <a:ext cx="7432475" cy="4521219"/>
          </a:xfrm>
        </p:spPr>
        <p:txBody>
          <a:bodyPr>
            <a:normAutofit/>
          </a:bodyPr>
          <a:lstStyle>
            <a:lvl1pPr>
              <a:lnSpc>
                <a:spcPct val="100000"/>
              </a:lnSpc>
              <a:defRPr sz="1800">
                <a:solidFill>
                  <a:schemeClr val="tx1"/>
                </a:solidFill>
              </a:defRPr>
            </a:lvl1pPr>
            <a:lvl2pPr>
              <a:lnSpc>
                <a:spcPct val="100000"/>
              </a:lnSpc>
              <a:defRPr sz="1500">
                <a:solidFill>
                  <a:schemeClr val="tx1"/>
                </a:solidFill>
              </a:defRPr>
            </a:lvl2pPr>
            <a:lvl3pPr>
              <a:lnSpc>
                <a:spcPct val="100000"/>
              </a:lnSpc>
              <a:defRPr sz="1350">
                <a:solidFill>
                  <a:schemeClr val="tx1"/>
                </a:solidFill>
              </a:defRPr>
            </a:lvl3pPr>
            <a:lvl4pPr>
              <a:lnSpc>
                <a:spcPct val="100000"/>
              </a:lnSpc>
              <a:defRPr sz="1200">
                <a:solidFill>
                  <a:schemeClr val="tx1"/>
                </a:solidFill>
              </a:defRPr>
            </a:lvl4pPr>
            <a:lvl5pPr>
              <a:lnSpc>
                <a:spcPct val="100000"/>
              </a:lnSpc>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4202535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9" name="Title 1">
            <a:extLst>
              <a:ext uri="{FF2B5EF4-FFF2-40B4-BE49-F238E27FC236}">
                <a16:creationId xmlns:a16="http://schemas.microsoft.com/office/drawing/2014/main" id="{932DAB30-C8B1-1B45-B697-DA21B84F8CD1}"/>
              </a:ext>
            </a:extLst>
          </p:cNvPr>
          <p:cNvSpPr>
            <a:spLocks noGrp="1"/>
          </p:cNvSpPr>
          <p:nvPr>
            <p:ph type="title"/>
          </p:nvPr>
        </p:nvSpPr>
        <p:spPr>
          <a:xfrm>
            <a:off x="551907" y="615498"/>
            <a:ext cx="6979597" cy="999217"/>
          </a:xfrm>
        </p:spPr>
        <p:txBody>
          <a:bodyPr anchor="t">
            <a:normAutofit/>
          </a:bodyPr>
          <a:lstStyle>
            <a:lvl1pPr>
              <a:lnSpc>
                <a:spcPts val="2700"/>
              </a:lnSpc>
              <a:defRPr sz="2700" b="1" i="0">
                <a:latin typeface="+mn-lt"/>
                <a:cs typeface="Poppins" pitchFamily="2" charset="77"/>
              </a:defRPr>
            </a:lvl1pPr>
          </a:lstStyle>
          <a:p>
            <a:r>
              <a:rPr lang="en-GB" dirty="0"/>
              <a:t>Click to edit Master title style</a:t>
            </a:r>
            <a:endParaRPr lang="en-FI" dirty="0"/>
          </a:p>
        </p:txBody>
      </p:sp>
      <p:sp>
        <p:nvSpPr>
          <p:cNvPr id="10" name="Text Placeholder 4">
            <a:extLst>
              <a:ext uri="{FF2B5EF4-FFF2-40B4-BE49-F238E27FC236}">
                <a16:creationId xmlns:a16="http://schemas.microsoft.com/office/drawing/2014/main" id="{BE976992-187F-7A40-8E0C-A37D77A4A375}"/>
              </a:ext>
            </a:extLst>
          </p:cNvPr>
          <p:cNvSpPr>
            <a:spLocks noGrp="1"/>
          </p:cNvSpPr>
          <p:nvPr>
            <p:ph type="body" sz="quarter" idx="11"/>
          </p:nvPr>
        </p:nvSpPr>
        <p:spPr>
          <a:xfrm>
            <a:off x="934285" y="1721285"/>
            <a:ext cx="3637715" cy="4521219"/>
          </a:xfrm>
        </p:spPr>
        <p:txBody>
          <a:bodyPr>
            <a:normAutofit/>
          </a:bodyPr>
          <a:lstStyle>
            <a:lvl1pPr>
              <a:lnSpc>
                <a:spcPct val="100000"/>
              </a:lnSpc>
              <a:defRPr sz="1800">
                <a:solidFill>
                  <a:schemeClr val="tx1"/>
                </a:solidFill>
              </a:defRPr>
            </a:lvl1pPr>
            <a:lvl2pPr>
              <a:lnSpc>
                <a:spcPct val="100000"/>
              </a:lnSpc>
              <a:defRPr sz="1500">
                <a:solidFill>
                  <a:schemeClr val="tx1"/>
                </a:solidFill>
              </a:defRPr>
            </a:lvl2pPr>
            <a:lvl3pPr>
              <a:lnSpc>
                <a:spcPct val="100000"/>
              </a:lnSpc>
              <a:defRPr sz="1350">
                <a:solidFill>
                  <a:schemeClr val="tx1"/>
                </a:solidFill>
              </a:defRPr>
            </a:lvl3pPr>
            <a:lvl4pPr>
              <a:lnSpc>
                <a:spcPct val="100000"/>
              </a:lnSpc>
              <a:defRPr sz="1200">
                <a:solidFill>
                  <a:schemeClr val="tx1"/>
                </a:solidFill>
              </a:defRPr>
            </a:lvl4pPr>
            <a:lvl5pPr>
              <a:lnSpc>
                <a:spcPct val="100000"/>
              </a:lnSpc>
              <a:defRPr sz="12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Text Placeholder 4">
            <a:extLst>
              <a:ext uri="{FF2B5EF4-FFF2-40B4-BE49-F238E27FC236}">
                <a16:creationId xmlns:a16="http://schemas.microsoft.com/office/drawing/2014/main" id="{E555C9D8-E627-C049-B695-C54FEB7432BF}"/>
              </a:ext>
            </a:extLst>
          </p:cNvPr>
          <p:cNvSpPr>
            <a:spLocks noGrp="1"/>
          </p:cNvSpPr>
          <p:nvPr>
            <p:ph type="body" sz="quarter" idx="12"/>
          </p:nvPr>
        </p:nvSpPr>
        <p:spPr>
          <a:xfrm>
            <a:off x="4649035" y="1721285"/>
            <a:ext cx="3637715" cy="4521219"/>
          </a:xfrm>
        </p:spPr>
        <p:txBody>
          <a:bodyPr>
            <a:normAutofit/>
          </a:bodyPr>
          <a:lstStyle>
            <a:lvl1pPr>
              <a:lnSpc>
                <a:spcPct val="100000"/>
              </a:lnSpc>
              <a:defRPr sz="1800">
                <a:solidFill>
                  <a:schemeClr val="tx1"/>
                </a:solidFill>
              </a:defRPr>
            </a:lvl1pPr>
            <a:lvl2pPr>
              <a:lnSpc>
                <a:spcPct val="100000"/>
              </a:lnSpc>
              <a:defRPr sz="1500">
                <a:solidFill>
                  <a:schemeClr val="tx1"/>
                </a:solidFill>
              </a:defRPr>
            </a:lvl2pPr>
            <a:lvl3pPr>
              <a:lnSpc>
                <a:spcPct val="100000"/>
              </a:lnSpc>
              <a:defRPr sz="1350">
                <a:solidFill>
                  <a:schemeClr val="tx1"/>
                </a:solidFill>
              </a:defRPr>
            </a:lvl3pPr>
            <a:lvl4pPr>
              <a:lnSpc>
                <a:spcPct val="100000"/>
              </a:lnSpc>
              <a:defRPr sz="1200">
                <a:solidFill>
                  <a:schemeClr val="tx1"/>
                </a:solidFill>
              </a:defRPr>
            </a:lvl4pPr>
            <a:lvl5pPr>
              <a:lnSpc>
                <a:spcPct val="100000"/>
              </a:lnSpc>
              <a:defRPr sz="12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3506547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AB6F5-9A4B-2B47-8F41-4A7497881091}"/>
              </a:ext>
            </a:extLst>
          </p:cNvPr>
          <p:cNvSpPr>
            <a:spLocks noGrp="1"/>
          </p:cNvSpPr>
          <p:nvPr>
            <p:ph type="title"/>
          </p:nvPr>
        </p:nvSpPr>
        <p:spPr>
          <a:xfrm>
            <a:off x="791937" y="1704923"/>
            <a:ext cx="6979597" cy="3448155"/>
          </a:xfrm>
        </p:spPr>
        <p:txBody>
          <a:bodyPr anchor="ctr">
            <a:normAutofit/>
          </a:bodyPr>
          <a:lstStyle>
            <a:lvl1pPr>
              <a:lnSpc>
                <a:spcPts val="2700"/>
              </a:lnSpc>
              <a:defRPr sz="2700" b="1" i="0">
                <a:latin typeface="+mn-lt"/>
                <a:cs typeface="Poppins" pitchFamily="2" charset="77"/>
              </a:defRPr>
            </a:lvl1pPr>
          </a:lstStyle>
          <a:p>
            <a:r>
              <a:rPr lang="en-GB" dirty="0"/>
              <a:t>Click to edit Master title style</a:t>
            </a:r>
            <a:endParaRPr lang="en-FI" dirty="0"/>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5" name="Text Placeholder 4">
            <a:extLst>
              <a:ext uri="{FF2B5EF4-FFF2-40B4-BE49-F238E27FC236}">
                <a16:creationId xmlns:a16="http://schemas.microsoft.com/office/drawing/2014/main" id="{A8968230-B079-BD43-9168-14687771DCFF}"/>
              </a:ext>
            </a:extLst>
          </p:cNvPr>
          <p:cNvSpPr>
            <a:spLocks noGrp="1"/>
          </p:cNvSpPr>
          <p:nvPr>
            <p:ph type="body" sz="quarter" idx="11"/>
          </p:nvPr>
        </p:nvSpPr>
        <p:spPr>
          <a:xfrm>
            <a:off x="5035427" y="5153077"/>
            <a:ext cx="2715033" cy="465138"/>
          </a:xfrm>
        </p:spPr>
        <p:txBody>
          <a:bodyPr anchor="ctr">
            <a:noAutofit/>
          </a:bodyPr>
          <a:lstStyle>
            <a:lvl1pPr marL="0" indent="0" algn="r">
              <a:buNone/>
              <a:defRPr sz="1350">
                <a:solidFill>
                  <a:schemeClr val="accent1"/>
                </a:solidFill>
              </a:defRPr>
            </a:lvl1pPr>
            <a:lvl2pPr marL="342900" indent="0" algn="r">
              <a:buNone/>
              <a:defRPr sz="1050"/>
            </a:lvl2pPr>
            <a:lvl3pPr marL="685800" indent="0" algn="r">
              <a:buNone/>
              <a:defRPr sz="900"/>
            </a:lvl3pPr>
            <a:lvl4pPr marL="1028700" indent="0" algn="r">
              <a:buNone/>
              <a:defRPr sz="825"/>
            </a:lvl4pPr>
            <a:lvl5pPr marL="1371600" indent="0" algn="r">
              <a:buNone/>
              <a:defRPr sz="825"/>
            </a:lvl5pPr>
          </a:lstStyle>
          <a:p>
            <a:pPr lvl="0"/>
            <a:r>
              <a:rPr lang="en-GB" dirty="0"/>
              <a:t>Click to edit Master text styles</a:t>
            </a:r>
          </a:p>
        </p:txBody>
      </p:sp>
    </p:spTree>
    <p:extLst>
      <p:ext uri="{BB962C8B-B14F-4D97-AF65-F5344CB8AC3E}">
        <p14:creationId xmlns:p14="http://schemas.microsoft.com/office/powerpoint/2010/main" val="3923073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pic>
        <p:nvPicPr>
          <p:cNvPr id="5" name="Picture 4" descr="Logo, icon&#10;&#10;Description automatically generated">
            <a:extLst>
              <a:ext uri="{FF2B5EF4-FFF2-40B4-BE49-F238E27FC236}">
                <a16:creationId xmlns:a16="http://schemas.microsoft.com/office/drawing/2014/main" id="{42727F8D-ECBE-7343-ABD8-29B65D32CAE7}"/>
              </a:ext>
            </a:extLst>
          </p:cNvPr>
          <p:cNvPicPr>
            <a:picLocks noChangeAspect="1"/>
          </p:cNvPicPr>
          <p:nvPr/>
        </p:nvPicPr>
        <p:blipFill>
          <a:blip r:embed="rId2">
            <a:alphaModFix amt="20000"/>
          </a:blip>
          <a:stretch>
            <a:fillRect/>
          </a:stretch>
        </p:blipFill>
        <p:spPr>
          <a:xfrm>
            <a:off x="-3159922" y="762001"/>
            <a:ext cx="6345244" cy="5959474"/>
          </a:xfrm>
          <a:prstGeom prst="rect">
            <a:avLst/>
          </a:prstGeom>
        </p:spPr>
      </p:pic>
      <p:sp>
        <p:nvSpPr>
          <p:cNvPr id="2" name="Title 1">
            <a:extLst>
              <a:ext uri="{FF2B5EF4-FFF2-40B4-BE49-F238E27FC236}">
                <a16:creationId xmlns:a16="http://schemas.microsoft.com/office/drawing/2014/main" id="{5E9AB6F5-9A4B-2B47-8F41-4A7497881091}"/>
              </a:ext>
            </a:extLst>
          </p:cNvPr>
          <p:cNvSpPr>
            <a:spLocks noGrp="1"/>
          </p:cNvSpPr>
          <p:nvPr>
            <p:ph type="title"/>
          </p:nvPr>
        </p:nvSpPr>
        <p:spPr>
          <a:xfrm>
            <a:off x="551907" y="615498"/>
            <a:ext cx="6979597" cy="999217"/>
          </a:xfrm>
        </p:spPr>
        <p:txBody>
          <a:bodyPr anchor="t">
            <a:normAutofit/>
          </a:bodyPr>
          <a:lstStyle>
            <a:lvl1pPr>
              <a:lnSpc>
                <a:spcPts val="2700"/>
              </a:lnSpc>
              <a:defRPr sz="2700" b="1" i="0">
                <a:latin typeface="+mn-lt"/>
                <a:cs typeface="Poppins" pitchFamily="2" charset="77"/>
              </a:defRPr>
            </a:lvl1pPr>
          </a:lstStyle>
          <a:p>
            <a:r>
              <a:rPr lang="en-GB" dirty="0"/>
              <a:t>Click to edit Master title style</a:t>
            </a:r>
            <a:endParaRPr lang="en-FI" dirty="0"/>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6" name="Text Placeholder 4">
            <a:extLst>
              <a:ext uri="{FF2B5EF4-FFF2-40B4-BE49-F238E27FC236}">
                <a16:creationId xmlns:a16="http://schemas.microsoft.com/office/drawing/2014/main" id="{779BC6B1-F050-B84E-9988-364A3E8F2BE0}"/>
              </a:ext>
            </a:extLst>
          </p:cNvPr>
          <p:cNvSpPr>
            <a:spLocks noGrp="1"/>
          </p:cNvSpPr>
          <p:nvPr>
            <p:ph type="body" sz="quarter" idx="11"/>
          </p:nvPr>
        </p:nvSpPr>
        <p:spPr>
          <a:xfrm>
            <a:off x="934285" y="1721285"/>
            <a:ext cx="7432475" cy="4521219"/>
          </a:xfrm>
        </p:spPr>
        <p:txBody>
          <a:bodyPr>
            <a:normAutofit/>
          </a:bodyPr>
          <a:lstStyle>
            <a:lvl1pPr>
              <a:lnSpc>
                <a:spcPct val="100000"/>
              </a:lnSpc>
              <a:defRPr sz="1800">
                <a:solidFill>
                  <a:schemeClr val="tx1"/>
                </a:solidFill>
              </a:defRPr>
            </a:lvl1pPr>
            <a:lvl2pPr>
              <a:lnSpc>
                <a:spcPct val="100000"/>
              </a:lnSpc>
              <a:defRPr sz="1500">
                <a:solidFill>
                  <a:schemeClr val="tx1"/>
                </a:solidFill>
              </a:defRPr>
            </a:lvl2pPr>
            <a:lvl3pPr>
              <a:lnSpc>
                <a:spcPct val="100000"/>
              </a:lnSpc>
              <a:defRPr sz="1350">
                <a:solidFill>
                  <a:schemeClr val="tx1"/>
                </a:solidFill>
              </a:defRPr>
            </a:lvl3pPr>
            <a:lvl4pPr>
              <a:lnSpc>
                <a:spcPct val="100000"/>
              </a:lnSpc>
              <a:defRPr sz="1200">
                <a:solidFill>
                  <a:schemeClr val="tx1"/>
                </a:solidFill>
              </a:defRPr>
            </a:lvl4pPr>
            <a:lvl5pPr>
              <a:lnSpc>
                <a:spcPct val="100000"/>
              </a:lnSpc>
              <a:defRPr sz="12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2524877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D606410E-1CB6-1044-BAA4-BCB7F89D2621}"/>
              </a:ext>
            </a:extLst>
          </p:cNvPr>
          <p:cNvPicPr>
            <a:picLocks noChangeAspect="1"/>
          </p:cNvPicPr>
          <p:nvPr/>
        </p:nvPicPr>
        <p:blipFill>
          <a:blip r:embed="rId2" cstate="screen">
            <a:alphaModFix amt="20000"/>
            <a:extLst>
              <a:ext uri="{28A0092B-C50C-407E-A947-70E740481C1C}">
                <a14:useLocalDpi xmlns:a14="http://schemas.microsoft.com/office/drawing/2010/main"/>
              </a:ext>
            </a:extLst>
          </a:blip>
          <a:stretch>
            <a:fillRect/>
          </a:stretch>
        </p:blipFill>
        <p:spPr>
          <a:xfrm>
            <a:off x="-1213136" y="1193889"/>
            <a:ext cx="11225067" cy="4470223"/>
          </a:xfrm>
          <a:prstGeom prst="rect">
            <a:avLst/>
          </a:prstGeom>
        </p:spPr>
      </p:pic>
      <p:sp>
        <p:nvSpPr>
          <p:cNvPr id="2" name="Title 1">
            <a:extLst>
              <a:ext uri="{FF2B5EF4-FFF2-40B4-BE49-F238E27FC236}">
                <a16:creationId xmlns:a16="http://schemas.microsoft.com/office/drawing/2014/main" id="{5E9AB6F5-9A4B-2B47-8F41-4A7497881091}"/>
              </a:ext>
            </a:extLst>
          </p:cNvPr>
          <p:cNvSpPr>
            <a:spLocks noGrp="1"/>
          </p:cNvSpPr>
          <p:nvPr>
            <p:ph type="title"/>
          </p:nvPr>
        </p:nvSpPr>
        <p:spPr>
          <a:xfrm>
            <a:off x="551907" y="615498"/>
            <a:ext cx="6979597" cy="999217"/>
          </a:xfrm>
        </p:spPr>
        <p:txBody>
          <a:bodyPr anchor="t">
            <a:normAutofit/>
          </a:bodyPr>
          <a:lstStyle>
            <a:lvl1pPr>
              <a:lnSpc>
                <a:spcPts val="2700"/>
              </a:lnSpc>
              <a:defRPr sz="2700" b="1" i="0">
                <a:latin typeface="+mn-lt"/>
                <a:cs typeface="Poppins" pitchFamily="2" charset="77"/>
              </a:defRPr>
            </a:lvl1pPr>
          </a:lstStyle>
          <a:p>
            <a:r>
              <a:rPr lang="en-GB" dirty="0"/>
              <a:t>Click to edit Master title style</a:t>
            </a:r>
            <a:endParaRPr lang="en-FI" dirty="0"/>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6" name="Text Placeholder 4">
            <a:extLst>
              <a:ext uri="{FF2B5EF4-FFF2-40B4-BE49-F238E27FC236}">
                <a16:creationId xmlns:a16="http://schemas.microsoft.com/office/drawing/2014/main" id="{779BC6B1-F050-B84E-9988-364A3E8F2BE0}"/>
              </a:ext>
            </a:extLst>
          </p:cNvPr>
          <p:cNvSpPr>
            <a:spLocks noGrp="1"/>
          </p:cNvSpPr>
          <p:nvPr>
            <p:ph type="body" sz="quarter" idx="11"/>
          </p:nvPr>
        </p:nvSpPr>
        <p:spPr>
          <a:xfrm>
            <a:off x="934285" y="1721285"/>
            <a:ext cx="7432475" cy="4521219"/>
          </a:xfrm>
        </p:spPr>
        <p:txBody>
          <a:bodyPr>
            <a:normAutofit/>
          </a:bodyPr>
          <a:lstStyle>
            <a:lvl1pPr>
              <a:lnSpc>
                <a:spcPct val="100000"/>
              </a:lnSpc>
              <a:defRPr sz="1800">
                <a:solidFill>
                  <a:schemeClr val="tx1"/>
                </a:solidFill>
              </a:defRPr>
            </a:lvl1pPr>
            <a:lvl2pPr>
              <a:lnSpc>
                <a:spcPct val="100000"/>
              </a:lnSpc>
              <a:defRPr sz="1500">
                <a:solidFill>
                  <a:schemeClr val="tx1"/>
                </a:solidFill>
              </a:defRPr>
            </a:lvl2pPr>
            <a:lvl3pPr>
              <a:lnSpc>
                <a:spcPct val="100000"/>
              </a:lnSpc>
              <a:defRPr sz="1350">
                <a:solidFill>
                  <a:schemeClr val="tx1"/>
                </a:solidFill>
              </a:defRPr>
            </a:lvl3pPr>
            <a:lvl4pPr>
              <a:lnSpc>
                <a:spcPct val="100000"/>
              </a:lnSpc>
              <a:defRPr sz="1200">
                <a:solidFill>
                  <a:schemeClr val="tx1"/>
                </a:solidFill>
              </a:defRPr>
            </a:lvl4pPr>
            <a:lvl5pPr>
              <a:lnSpc>
                <a:spcPct val="100000"/>
              </a:lnSpc>
              <a:defRPr sz="12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3154255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8" name="Title 1">
            <a:extLst>
              <a:ext uri="{FF2B5EF4-FFF2-40B4-BE49-F238E27FC236}">
                <a16:creationId xmlns:a16="http://schemas.microsoft.com/office/drawing/2014/main" id="{653E65ED-6176-214C-99D3-7431E7A050E6}"/>
              </a:ext>
            </a:extLst>
          </p:cNvPr>
          <p:cNvSpPr>
            <a:spLocks noGrp="1"/>
          </p:cNvSpPr>
          <p:nvPr>
            <p:ph type="title"/>
          </p:nvPr>
        </p:nvSpPr>
        <p:spPr>
          <a:xfrm>
            <a:off x="551907" y="615498"/>
            <a:ext cx="6979597" cy="999217"/>
          </a:xfrm>
        </p:spPr>
        <p:txBody>
          <a:bodyPr anchor="t">
            <a:normAutofit/>
          </a:bodyPr>
          <a:lstStyle>
            <a:lvl1pPr>
              <a:lnSpc>
                <a:spcPts val="2700"/>
              </a:lnSpc>
              <a:defRPr sz="2700" b="1" i="0">
                <a:solidFill>
                  <a:schemeClr val="tx1"/>
                </a:solidFill>
                <a:latin typeface="+mn-lt"/>
                <a:cs typeface="Poppins" pitchFamily="2" charset="77"/>
              </a:defRPr>
            </a:lvl1pPr>
          </a:lstStyle>
          <a:p>
            <a:r>
              <a:rPr lang="en-GB" dirty="0"/>
              <a:t>Click to edit Master title style</a:t>
            </a:r>
            <a:endParaRPr lang="en-FI" dirty="0"/>
          </a:p>
        </p:txBody>
      </p:sp>
      <p:sp>
        <p:nvSpPr>
          <p:cNvPr id="9" name="Text Placeholder 4">
            <a:extLst>
              <a:ext uri="{FF2B5EF4-FFF2-40B4-BE49-F238E27FC236}">
                <a16:creationId xmlns:a16="http://schemas.microsoft.com/office/drawing/2014/main" id="{9725C6AD-FF28-D64F-8F01-E3323D9FD4A7}"/>
              </a:ext>
            </a:extLst>
          </p:cNvPr>
          <p:cNvSpPr>
            <a:spLocks noGrp="1"/>
          </p:cNvSpPr>
          <p:nvPr>
            <p:ph type="body" sz="quarter" idx="11"/>
          </p:nvPr>
        </p:nvSpPr>
        <p:spPr>
          <a:xfrm>
            <a:off x="934285" y="1721285"/>
            <a:ext cx="7432475" cy="2291916"/>
          </a:xfrm>
        </p:spPr>
        <p:txBody>
          <a:bodyPr>
            <a:normAutofit/>
          </a:bodyPr>
          <a:lstStyle>
            <a:lvl1pPr>
              <a:lnSpc>
                <a:spcPct val="100000"/>
              </a:lnSpc>
              <a:defRPr sz="1800">
                <a:solidFill>
                  <a:schemeClr val="tx1"/>
                </a:solidFill>
              </a:defRPr>
            </a:lvl1pPr>
            <a:lvl2pPr>
              <a:lnSpc>
                <a:spcPct val="100000"/>
              </a:lnSpc>
              <a:defRPr sz="1500">
                <a:solidFill>
                  <a:schemeClr val="tx1"/>
                </a:solidFill>
              </a:defRPr>
            </a:lvl2pPr>
            <a:lvl3pPr>
              <a:lnSpc>
                <a:spcPct val="100000"/>
              </a:lnSpc>
              <a:defRPr sz="1350">
                <a:solidFill>
                  <a:schemeClr val="tx1"/>
                </a:solidFill>
              </a:defRPr>
            </a:lvl3pPr>
            <a:lvl4pPr>
              <a:lnSpc>
                <a:spcPct val="100000"/>
              </a:lnSpc>
              <a:defRPr sz="1200">
                <a:solidFill>
                  <a:schemeClr val="tx1"/>
                </a:solidFill>
              </a:defRPr>
            </a:lvl4pPr>
            <a:lvl5pPr>
              <a:lnSpc>
                <a:spcPct val="100000"/>
              </a:lnSpc>
              <a:defRPr sz="12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pic>
        <p:nvPicPr>
          <p:cNvPr id="5" name="Picture 4" descr="Icon&#10;&#10;Description automatically generated">
            <a:extLst>
              <a:ext uri="{FF2B5EF4-FFF2-40B4-BE49-F238E27FC236}">
                <a16:creationId xmlns:a16="http://schemas.microsoft.com/office/drawing/2014/main" id="{9AF863DA-25C4-9D49-B85F-CC64FBB2B2A3}"/>
              </a:ext>
            </a:extLst>
          </p:cNvPr>
          <p:cNvPicPr>
            <a:picLocks noChangeAspect="1"/>
          </p:cNvPicPr>
          <p:nvPr/>
        </p:nvPicPr>
        <p:blipFill>
          <a:blip r:embed="rId2" cstate="screen">
            <a:alphaModFix/>
            <a:extLst>
              <a:ext uri="{28A0092B-C50C-407E-A947-70E740481C1C}">
                <a14:useLocalDpi xmlns:a14="http://schemas.microsoft.com/office/drawing/2010/main"/>
              </a:ext>
            </a:extLst>
          </a:blip>
          <a:stretch>
            <a:fillRect/>
          </a:stretch>
        </p:blipFill>
        <p:spPr>
          <a:xfrm>
            <a:off x="340591" y="3193268"/>
            <a:ext cx="8462819" cy="3370197"/>
          </a:xfrm>
          <a:prstGeom prst="rect">
            <a:avLst/>
          </a:prstGeom>
        </p:spPr>
      </p:pic>
    </p:spTree>
    <p:extLst>
      <p:ext uri="{BB962C8B-B14F-4D97-AF65-F5344CB8AC3E}">
        <p14:creationId xmlns:p14="http://schemas.microsoft.com/office/powerpoint/2010/main" val="12464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3595EF2-A53A-0343-93BE-13AC9FE08124}"/>
              </a:ext>
            </a:extLst>
          </p:cNvPr>
          <p:cNvSpPr>
            <a:spLocks noGrp="1"/>
          </p:cNvSpPr>
          <p:nvPr>
            <p:ph type="pic" sz="quarter" idx="11"/>
          </p:nvPr>
        </p:nvSpPr>
        <p:spPr>
          <a:xfrm>
            <a:off x="4000500" y="0"/>
            <a:ext cx="5143500" cy="6858000"/>
          </a:xfrm>
        </p:spPr>
        <p:txBody>
          <a:bodyPr/>
          <a:lstStyle/>
          <a:p>
            <a:endParaRPr lang="en-FI"/>
          </a:p>
        </p:txBody>
      </p:sp>
      <p:sp>
        <p:nvSpPr>
          <p:cNvPr id="2" name="Title 1">
            <a:extLst>
              <a:ext uri="{FF2B5EF4-FFF2-40B4-BE49-F238E27FC236}">
                <a16:creationId xmlns:a16="http://schemas.microsoft.com/office/drawing/2014/main" id="{5E9AB6F5-9A4B-2B47-8F41-4A7497881091}"/>
              </a:ext>
            </a:extLst>
          </p:cNvPr>
          <p:cNvSpPr>
            <a:spLocks noGrp="1"/>
          </p:cNvSpPr>
          <p:nvPr>
            <p:ph type="title"/>
          </p:nvPr>
        </p:nvSpPr>
        <p:spPr>
          <a:xfrm>
            <a:off x="817124" y="2385359"/>
            <a:ext cx="2752794" cy="2087282"/>
          </a:xfrm>
        </p:spPr>
        <p:txBody>
          <a:bodyPr anchor="ctr">
            <a:normAutofit/>
          </a:bodyPr>
          <a:lstStyle>
            <a:lvl1pPr>
              <a:lnSpc>
                <a:spcPts val="2700"/>
              </a:lnSpc>
              <a:defRPr sz="2700" b="1" i="0">
                <a:latin typeface="+mn-lt"/>
                <a:cs typeface="Poppins" pitchFamily="2" charset="77"/>
              </a:defRPr>
            </a:lvl1pPr>
          </a:lstStyle>
          <a:p>
            <a:r>
              <a:rPr lang="en-GB" dirty="0"/>
              <a:t>Click to edit Master title style</a:t>
            </a:r>
            <a:endParaRPr lang="en-FI" dirty="0"/>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Tree>
    <p:extLst>
      <p:ext uri="{BB962C8B-B14F-4D97-AF65-F5344CB8AC3E}">
        <p14:creationId xmlns:p14="http://schemas.microsoft.com/office/powerpoint/2010/main" val="3283380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3595EF2-A53A-0343-93BE-13AC9FE08124}"/>
              </a:ext>
            </a:extLst>
          </p:cNvPr>
          <p:cNvSpPr>
            <a:spLocks noGrp="1"/>
          </p:cNvSpPr>
          <p:nvPr>
            <p:ph type="pic" sz="quarter" idx="11"/>
          </p:nvPr>
        </p:nvSpPr>
        <p:spPr>
          <a:xfrm>
            <a:off x="1" y="1766510"/>
            <a:ext cx="4572000" cy="4466645"/>
          </a:xfrm>
        </p:spPr>
        <p:txBody>
          <a:bodyPr/>
          <a:lstStyle/>
          <a:p>
            <a:endParaRPr lang="en-FI"/>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6" name="Picture Placeholder 3">
            <a:extLst>
              <a:ext uri="{FF2B5EF4-FFF2-40B4-BE49-F238E27FC236}">
                <a16:creationId xmlns:a16="http://schemas.microsoft.com/office/drawing/2014/main" id="{7F919555-2602-6A42-8DC5-A517697B547C}"/>
              </a:ext>
            </a:extLst>
          </p:cNvPr>
          <p:cNvSpPr>
            <a:spLocks noGrp="1"/>
          </p:cNvSpPr>
          <p:nvPr>
            <p:ph type="pic" sz="quarter" idx="12"/>
          </p:nvPr>
        </p:nvSpPr>
        <p:spPr>
          <a:xfrm>
            <a:off x="4572000" y="382210"/>
            <a:ext cx="4572000" cy="4466645"/>
          </a:xfrm>
        </p:spPr>
        <p:txBody>
          <a:bodyPr/>
          <a:lstStyle/>
          <a:p>
            <a:endParaRPr lang="en-FI"/>
          </a:p>
        </p:txBody>
      </p:sp>
      <p:sp>
        <p:nvSpPr>
          <p:cNvPr id="10" name="Text Placeholder 9">
            <a:extLst>
              <a:ext uri="{FF2B5EF4-FFF2-40B4-BE49-F238E27FC236}">
                <a16:creationId xmlns:a16="http://schemas.microsoft.com/office/drawing/2014/main" id="{F80168F7-4C2B-CD44-BF69-FC5A9AC4639A}"/>
              </a:ext>
            </a:extLst>
          </p:cNvPr>
          <p:cNvSpPr>
            <a:spLocks noGrp="1"/>
          </p:cNvSpPr>
          <p:nvPr>
            <p:ph type="body" sz="quarter" idx="13"/>
          </p:nvPr>
        </p:nvSpPr>
        <p:spPr>
          <a:xfrm>
            <a:off x="5333086" y="4984572"/>
            <a:ext cx="3050381" cy="1260088"/>
          </a:xfrm>
        </p:spPr>
        <p:txBody>
          <a:bodyPr anchor="ctr">
            <a:noAutofit/>
          </a:bodyPr>
          <a:lstStyle>
            <a:lvl1pPr marL="0" indent="0" algn="ctr">
              <a:buNone/>
              <a:defRPr sz="2400" b="1">
                <a:latin typeface="+mn-lt"/>
              </a:defRPr>
            </a:lvl1pPr>
            <a:lvl2pPr marL="342900" indent="0" algn="ctr">
              <a:buNone/>
              <a:defRPr sz="2400" b="1">
                <a:latin typeface="+mn-lt"/>
              </a:defRPr>
            </a:lvl2pPr>
            <a:lvl3pPr marL="685800" indent="0" algn="ctr">
              <a:buNone/>
              <a:defRPr sz="2400" b="1">
                <a:latin typeface="+mn-lt"/>
              </a:defRPr>
            </a:lvl3pPr>
            <a:lvl4pPr marL="1028700" indent="0" algn="ctr">
              <a:buNone/>
              <a:defRPr sz="2400" b="1">
                <a:latin typeface="+mn-lt"/>
              </a:defRPr>
            </a:lvl4pPr>
            <a:lvl5pPr marL="1371600" indent="0" algn="ctr">
              <a:buNone/>
              <a:defRPr sz="2400" b="1">
                <a:latin typeface="+mn-lt"/>
              </a:defRPr>
            </a:lvl5pPr>
          </a:lstStyle>
          <a:p>
            <a:pPr lvl="0"/>
            <a:r>
              <a:rPr lang="en-GB" dirty="0"/>
              <a:t>Click to edit Master text styles</a:t>
            </a:r>
            <a:endParaRPr lang="en-FI" dirty="0"/>
          </a:p>
        </p:txBody>
      </p:sp>
      <p:sp>
        <p:nvSpPr>
          <p:cNvPr id="11" name="Text Placeholder 9">
            <a:extLst>
              <a:ext uri="{FF2B5EF4-FFF2-40B4-BE49-F238E27FC236}">
                <a16:creationId xmlns:a16="http://schemas.microsoft.com/office/drawing/2014/main" id="{1C8EF6DB-4460-5443-BC11-E4F9E5F3EB21}"/>
              </a:ext>
            </a:extLst>
          </p:cNvPr>
          <p:cNvSpPr>
            <a:spLocks noGrp="1"/>
          </p:cNvSpPr>
          <p:nvPr>
            <p:ph type="body" sz="quarter" idx="14"/>
          </p:nvPr>
        </p:nvSpPr>
        <p:spPr>
          <a:xfrm>
            <a:off x="760534" y="382209"/>
            <a:ext cx="3050381" cy="1260088"/>
          </a:xfrm>
        </p:spPr>
        <p:txBody>
          <a:bodyPr anchor="ctr">
            <a:noAutofit/>
          </a:bodyPr>
          <a:lstStyle>
            <a:lvl1pPr marL="0" indent="0" algn="ctr">
              <a:buNone/>
              <a:defRPr sz="2400" b="1">
                <a:latin typeface="+mn-lt"/>
              </a:defRPr>
            </a:lvl1pPr>
            <a:lvl2pPr marL="342900" indent="0" algn="ctr">
              <a:buNone/>
              <a:defRPr sz="2400" b="1">
                <a:latin typeface="+mn-lt"/>
              </a:defRPr>
            </a:lvl2pPr>
            <a:lvl3pPr marL="685800" indent="0" algn="ctr">
              <a:buNone/>
              <a:defRPr sz="2400" b="1">
                <a:latin typeface="+mn-lt"/>
              </a:defRPr>
            </a:lvl3pPr>
            <a:lvl4pPr marL="1028700" indent="0" algn="ctr">
              <a:buNone/>
              <a:defRPr sz="2400" b="1">
                <a:latin typeface="+mn-lt"/>
              </a:defRPr>
            </a:lvl4pPr>
            <a:lvl5pPr marL="1371600" indent="0" algn="ctr">
              <a:buNone/>
              <a:defRPr sz="2400" b="1">
                <a:latin typeface="+mn-lt"/>
              </a:defRPr>
            </a:lvl5pPr>
          </a:lstStyle>
          <a:p>
            <a:pPr lvl="0"/>
            <a:r>
              <a:rPr lang="en-GB" dirty="0"/>
              <a:t>Click to edit Master text styles</a:t>
            </a:r>
            <a:endParaRPr lang="en-FI" dirty="0"/>
          </a:p>
        </p:txBody>
      </p:sp>
    </p:spTree>
    <p:extLst>
      <p:ext uri="{BB962C8B-B14F-4D97-AF65-F5344CB8AC3E}">
        <p14:creationId xmlns:p14="http://schemas.microsoft.com/office/powerpoint/2010/main" val="2346475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3183F0-2D78-F746-89F0-5785A619CB4B}"/>
              </a:ext>
            </a:extLst>
          </p:cNvPr>
          <p:cNvSpPr>
            <a:spLocks noGrp="1"/>
          </p:cNvSpPr>
          <p:nvPr>
            <p:ph type="sldNum" sz="quarter" idx="10"/>
          </p:nvPr>
        </p:nvSpPr>
        <p:spPr/>
        <p:txBody>
          <a:bodyPr/>
          <a:lstStyle/>
          <a:p>
            <a:fld id="{7D0A3693-5CB6-4B45-8859-D19B56E87773}" type="slidenum">
              <a:rPr lang="en-FI" smtClean="0"/>
              <a:pPr/>
              <a:t>‹#›</a:t>
            </a:fld>
            <a:endParaRPr lang="en-FI"/>
          </a:p>
        </p:txBody>
      </p:sp>
    </p:spTree>
    <p:extLst>
      <p:ext uri="{BB962C8B-B14F-4D97-AF65-F5344CB8AC3E}">
        <p14:creationId xmlns:p14="http://schemas.microsoft.com/office/powerpoint/2010/main" val="1046624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083535"/>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474E92B-EB91-BF4D-9CD7-6E30A39B8875}"/>
              </a:ext>
            </a:extLst>
          </p:cNvPr>
          <p:cNvSpPr>
            <a:spLocks noGrp="1"/>
          </p:cNvSpPr>
          <p:nvPr>
            <p:ph type="ctrTitle"/>
          </p:nvPr>
        </p:nvSpPr>
        <p:spPr>
          <a:xfrm>
            <a:off x="1143001" y="2079371"/>
            <a:ext cx="6062597" cy="1933482"/>
          </a:xfrm>
          <a:prstGeom prst="rect">
            <a:avLst/>
          </a:prstGeom>
        </p:spPr>
        <p:txBody>
          <a:bodyPr anchor="b">
            <a:normAutofit/>
          </a:bodyPr>
          <a:lstStyle>
            <a:lvl1pPr algn="l">
              <a:defRPr sz="4050" b="1" i="0">
                <a:solidFill>
                  <a:schemeClr val="bg1"/>
                </a:solidFill>
                <a:latin typeface="+mn-lt"/>
              </a:defRPr>
            </a:lvl1pPr>
          </a:lstStyle>
          <a:p>
            <a:r>
              <a:rPr lang="en-GB" dirty="0"/>
              <a:t>Click to edit Master title style</a:t>
            </a:r>
            <a:endParaRPr lang="en-FI" dirty="0"/>
          </a:p>
        </p:txBody>
      </p:sp>
      <p:sp>
        <p:nvSpPr>
          <p:cNvPr id="12" name="Subtitle 2">
            <a:extLst>
              <a:ext uri="{FF2B5EF4-FFF2-40B4-BE49-F238E27FC236}">
                <a16:creationId xmlns:a16="http://schemas.microsoft.com/office/drawing/2014/main" id="{56287D4D-D3E4-F042-B919-9E19E7A6C578}"/>
              </a:ext>
            </a:extLst>
          </p:cNvPr>
          <p:cNvSpPr>
            <a:spLocks noGrp="1"/>
          </p:cNvSpPr>
          <p:nvPr>
            <p:ph type="subTitle" idx="1"/>
          </p:nvPr>
        </p:nvSpPr>
        <p:spPr>
          <a:xfrm>
            <a:off x="1143001" y="4422868"/>
            <a:ext cx="6062597" cy="881743"/>
          </a:xfrm>
          <a:prstGeom prst="rect">
            <a:avLst/>
          </a:prstGeom>
        </p:spPr>
        <p:txBody>
          <a:bodyPr/>
          <a:lstStyle>
            <a:lvl1pPr marL="0" indent="0" algn="l">
              <a:buNone/>
              <a:defRPr sz="1800" b="0" i="0">
                <a:solidFill>
                  <a:schemeClr val="bg1"/>
                </a:solidFill>
                <a:latin typeface="Georgia" panose="02040502050405020303"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FI" dirty="0"/>
          </a:p>
        </p:txBody>
      </p:sp>
      <p:sp>
        <p:nvSpPr>
          <p:cNvPr id="15" name="Footer Placeholder 14">
            <a:extLst>
              <a:ext uri="{FF2B5EF4-FFF2-40B4-BE49-F238E27FC236}">
                <a16:creationId xmlns:a16="http://schemas.microsoft.com/office/drawing/2014/main" id="{3B82AD89-1171-C64D-95C4-35265262D1DC}"/>
              </a:ext>
            </a:extLst>
          </p:cNvPr>
          <p:cNvSpPr>
            <a:spLocks noGrp="1"/>
          </p:cNvSpPr>
          <p:nvPr>
            <p:ph type="ftr" sz="quarter" idx="11"/>
          </p:nvPr>
        </p:nvSpPr>
        <p:spPr/>
        <p:txBody>
          <a:bodyPr/>
          <a:lstStyle/>
          <a:p>
            <a:endParaRPr lang="en-FI" dirty="0"/>
          </a:p>
        </p:txBody>
      </p:sp>
      <p:pic>
        <p:nvPicPr>
          <p:cNvPr id="7" name="Graphic 6">
            <a:extLst>
              <a:ext uri="{FF2B5EF4-FFF2-40B4-BE49-F238E27FC236}">
                <a16:creationId xmlns:a16="http://schemas.microsoft.com/office/drawing/2014/main" id="{FA557A36-F896-C44D-90CF-4E9F78CF5E5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3000" y="1317533"/>
            <a:ext cx="1105181" cy="736786"/>
          </a:xfrm>
          <a:prstGeom prst="rect">
            <a:avLst/>
          </a:prstGeom>
        </p:spPr>
      </p:pic>
      <p:sp>
        <p:nvSpPr>
          <p:cNvPr id="8" name="Slide Number Placeholder 5">
            <a:extLst>
              <a:ext uri="{FF2B5EF4-FFF2-40B4-BE49-F238E27FC236}">
                <a16:creationId xmlns:a16="http://schemas.microsoft.com/office/drawing/2014/main" id="{4D5529F0-250E-594E-A4C2-48C09AF142E1}"/>
              </a:ext>
            </a:extLst>
          </p:cNvPr>
          <p:cNvSpPr>
            <a:spLocks noGrp="1"/>
          </p:cNvSpPr>
          <p:nvPr>
            <p:ph type="sldNum" sz="quarter" idx="4"/>
          </p:nvPr>
        </p:nvSpPr>
        <p:spPr>
          <a:xfrm>
            <a:off x="148590" y="6357366"/>
            <a:ext cx="668534" cy="365124"/>
          </a:xfrm>
          <a:prstGeom prst="rect">
            <a:avLst/>
          </a:prstGeom>
        </p:spPr>
        <p:txBody>
          <a:bodyPr vert="horz" lIns="91440" tIns="45720" rIns="91440" bIns="45720" rtlCol="0" anchor="ctr"/>
          <a:lstStyle>
            <a:lvl1pPr algn="l">
              <a:defRPr sz="900">
                <a:solidFill>
                  <a:schemeClr val="bg1"/>
                </a:solidFill>
                <a:latin typeface="+mn-lt"/>
              </a:defRPr>
            </a:lvl1pPr>
          </a:lstStyle>
          <a:p>
            <a:fld id="{7D0A3693-5CB6-4B45-8859-D19B56E87773}" type="slidenum">
              <a:rPr lang="en-FI" smtClean="0"/>
              <a:pPr/>
              <a:t>‹#›</a:t>
            </a:fld>
            <a:endParaRPr lang="en-FI"/>
          </a:p>
        </p:txBody>
      </p:sp>
    </p:spTree>
    <p:extLst>
      <p:ext uri="{BB962C8B-B14F-4D97-AF65-F5344CB8AC3E}">
        <p14:creationId xmlns:p14="http://schemas.microsoft.com/office/powerpoint/2010/main" val="1592847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9" name="Title 1">
            <a:extLst>
              <a:ext uri="{FF2B5EF4-FFF2-40B4-BE49-F238E27FC236}">
                <a16:creationId xmlns:a16="http://schemas.microsoft.com/office/drawing/2014/main" id="{98E0F1B4-0054-F144-BBE0-FA9FDA0B551A}"/>
              </a:ext>
            </a:extLst>
          </p:cNvPr>
          <p:cNvSpPr>
            <a:spLocks noGrp="1"/>
          </p:cNvSpPr>
          <p:nvPr>
            <p:ph type="title"/>
          </p:nvPr>
        </p:nvSpPr>
        <p:spPr>
          <a:xfrm>
            <a:off x="551907" y="615498"/>
            <a:ext cx="6979597" cy="999217"/>
          </a:xfrm>
        </p:spPr>
        <p:txBody>
          <a:bodyPr anchor="t">
            <a:normAutofit/>
          </a:bodyPr>
          <a:lstStyle>
            <a:lvl1pPr>
              <a:lnSpc>
                <a:spcPts val="2700"/>
              </a:lnSpc>
              <a:defRPr sz="2700" b="1" i="0">
                <a:latin typeface="+mn-lt"/>
                <a:cs typeface="Poppins" pitchFamily="2" charset="77"/>
              </a:defRPr>
            </a:lvl1pPr>
          </a:lstStyle>
          <a:p>
            <a:r>
              <a:rPr lang="en-GB" dirty="0"/>
              <a:t>Click to edit Master title style</a:t>
            </a:r>
            <a:endParaRPr lang="en-FI" dirty="0"/>
          </a:p>
        </p:txBody>
      </p:sp>
      <p:sp>
        <p:nvSpPr>
          <p:cNvPr id="10" name="Text Placeholder 4">
            <a:extLst>
              <a:ext uri="{FF2B5EF4-FFF2-40B4-BE49-F238E27FC236}">
                <a16:creationId xmlns:a16="http://schemas.microsoft.com/office/drawing/2014/main" id="{33929152-2197-1345-A5AE-F257CFD5B30D}"/>
              </a:ext>
            </a:extLst>
          </p:cNvPr>
          <p:cNvSpPr>
            <a:spLocks noGrp="1"/>
          </p:cNvSpPr>
          <p:nvPr>
            <p:ph type="body" sz="quarter" idx="11"/>
          </p:nvPr>
        </p:nvSpPr>
        <p:spPr>
          <a:xfrm>
            <a:off x="934285" y="1721285"/>
            <a:ext cx="3637715" cy="4521219"/>
          </a:xfrm>
        </p:spPr>
        <p:txBody>
          <a:bodyPr>
            <a:normAutofit/>
          </a:bodyPr>
          <a:lstStyle>
            <a:lvl1pPr>
              <a:lnSpc>
                <a:spcPct val="100000"/>
              </a:lnSpc>
              <a:buClr>
                <a:srgbClr val="00F23A"/>
              </a:buClr>
              <a:defRPr sz="1800">
                <a:solidFill>
                  <a:schemeClr val="bg1"/>
                </a:solidFill>
              </a:defRPr>
            </a:lvl1pPr>
            <a:lvl2pPr>
              <a:lnSpc>
                <a:spcPct val="100000"/>
              </a:lnSpc>
              <a:buClr>
                <a:srgbClr val="00F23A"/>
              </a:buClr>
              <a:defRPr sz="1500">
                <a:solidFill>
                  <a:schemeClr val="bg1"/>
                </a:solidFill>
              </a:defRPr>
            </a:lvl2pPr>
            <a:lvl3pPr>
              <a:lnSpc>
                <a:spcPct val="100000"/>
              </a:lnSpc>
              <a:buClr>
                <a:srgbClr val="00F23A"/>
              </a:buClr>
              <a:defRPr sz="1350">
                <a:solidFill>
                  <a:schemeClr val="bg1"/>
                </a:solidFill>
              </a:defRPr>
            </a:lvl3pPr>
            <a:lvl4pPr>
              <a:lnSpc>
                <a:spcPct val="100000"/>
              </a:lnSpc>
              <a:buClr>
                <a:srgbClr val="00F23A"/>
              </a:buClr>
              <a:defRPr sz="1200">
                <a:solidFill>
                  <a:schemeClr val="bg1"/>
                </a:solidFill>
              </a:defRPr>
            </a:lvl4pPr>
            <a:lvl5pPr>
              <a:lnSpc>
                <a:spcPct val="100000"/>
              </a:lnSpc>
              <a:buClr>
                <a:srgbClr val="00F23A"/>
              </a:buClr>
              <a:defRPr sz="12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Text Placeholder 4">
            <a:extLst>
              <a:ext uri="{FF2B5EF4-FFF2-40B4-BE49-F238E27FC236}">
                <a16:creationId xmlns:a16="http://schemas.microsoft.com/office/drawing/2014/main" id="{A9C6CF21-D31B-2342-85CD-315CE3D2CB76}"/>
              </a:ext>
            </a:extLst>
          </p:cNvPr>
          <p:cNvSpPr>
            <a:spLocks noGrp="1"/>
          </p:cNvSpPr>
          <p:nvPr>
            <p:ph type="body" sz="quarter" idx="12"/>
          </p:nvPr>
        </p:nvSpPr>
        <p:spPr>
          <a:xfrm>
            <a:off x="4649035" y="1721285"/>
            <a:ext cx="3637715" cy="4521219"/>
          </a:xfrm>
        </p:spPr>
        <p:txBody>
          <a:bodyPr>
            <a:normAutofit/>
          </a:bodyPr>
          <a:lstStyle>
            <a:lvl1pPr>
              <a:lnSpc>
                <a:spcPct val="100000"/>
              </a:lnSpc>
              <a:buClr>
                <a:srgbClr val="00F23A"/>
              </a:buClr>
              <a:defRPr sz="1800">
                <a:solidFill>
                  <a:schemeClr val="bg1"/>
                </a:solidFill>
              </a:defRPr>
            </a:lvl1pPr>
            <a:lvl2pPr>
              <a:lnSpc>
                <a:spcPct val="100000"/>
              </a:lnSpc>
              <a:buClr>
                <a:srgbClr val="00F23A"/>
              </a:buClr>
              <a:defRPr sz="1500">
                <a:solidFill>
                  <a:schemeClr val="bg1"/>
                </a:solidFill>
              </a:defRPr>
            </a:lvl2pPr>
            <a:lvl3pPr>
              <a:lnSpc>
                <a:spcPct val="100000"/>
              </a:lnSpc>
              <a:buClr>
                <a:srgbClr val="00F23A"/>
              </a:buClr>
              <a:defRPr sz="1350">
                <a:solidFill>
                  <a:schemeClr val="bg1"/>
                </a:solidFill>
              </a:defRPr>
            </a:lvl3pPr>
            <a:lvl4pPr>
              <a:lnSpc>
                <a:spcPct val="100000"/>
              </a:lnSpc>
              <a:buClr>
                <a:srgbClr val="00F23A"/>
              </a:buClr>
              <a:defRPr sz="1200">
                <a:solidFill>
                  <a:schemeClr val="bg1"/>
                </a:solidFill>
              </a:defRPr>
            </a:lvl4pPr>
            <a:lvl5pPr>
              <a:lnSpc>
                <a:spcPct val="100000"/>
              </a:lnSpc>
              <a:buClr>
                <a:srgbClr val="00F23A"/>
              </a:buClr>
              <a:defRPr sz="12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4228930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le Slide">
    <p:bg>
      <p:bgPr>
        <a:solidFill>
          <a:srgbClr val="575757"/>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876FC960-B050-B04F-B924-68D664EEBA63}"/>
              </a:ext>
            </a:extLst>
          </p:cNvPr>
          <p:cNvSpPr>
            <a:spLocks noGrp="1"/>
          </p:cNvSpPr>
          <p:nvPr>
            <p:ph type="ctrTitle"/>
          </p:nvPr>
        </p:nvSpPr>
        <p:spPr>
          <a:xfrm>
            <a:off x="1143001" y="2079371"/>
            <a:ext cx="6062597" cy="1933482"/>
          </a:xfrm>
          <a:prstGeom prst="rect">
            <a:avLst/>
          </a:prstGeom>
        </p:spPr>
        <p:txBody>
          <a:bodyPr anchor="b">
            <a:normAutofit/>
          </a:bodyPr>
          <a:lstStyle>
            <a:lvl1pPr algn="l">
              <a:defRPr sz="4050" b="1" i="0">
                <a:solidFill>
                  <a:schemeClr val="bg1"/>
                </a:solidFill>
                <a:latin typeface="+mn-lt"/>
              </a:defRPr>
            </a:lvl1pPr>
          </a:lstStyle>
          <a:p>
            <a:r>
              <a:rPr lang="en-GB" dirty="0"/>
              <a:t>Click to edit Master title style</a:t>
            </a:r>
            <a:endParaRPr lang="en-FI" dirty="0"/>
          </a:p>
        </p:txBody>
      </p:sp>
      <p:sp>
        <p:nvSpPr>
          <p:cNvPr id="14" name="Subtitle 2">
            <a:extLst>
              <a:ext uri="{FF2B5EF4-FFF2-40B4-BE49-F238E27FC236}">
                <a16:creationId xmlns:a16="http://schemas.microsoft.com/office/drawing/2014/main" id="{7F450180-EA82-3C42-9FF7-9FA20B9365EB}"/>
              </a:ext>
            </a:extLst>
          </p:cNvPr>
          <p:cNvSpPr>
            <a:spLocks noGrp="1"/>
          </p:cNvSpPr>
          <p:nvPr>
            <p:ph type="subTitle" idx="1"/>
          </p:nvPr>
        </p:nvSpPr>
        <p:spPr>
          <a:xfrm>
            <a:off x="1143001" y="4422868"/>
            <a:ext cx="6062597" cy="881743"/>
          </a:xfrm>
          <a:prstGeom prst="rect">
            <a:avLst/>
          </a:prstGeom>
        </p:spPr>
        <p:txBody>
          <a:bodyPr/>
          <a:lstStyle>
            <a:lvl1pPr marL="0" indent="0" algn="l">
              <a:buNone/>
              <a:defRPr sz="1800" b="0" i="0">
                <a:solidFill>
                  <a:schemeClr val="bg1"/>
                </a:solidFill>
                <a:latin typeface="Georgia" panose="02040502050405020303"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FI" dirty="0"/>
          </a:p>
        </p:txBody>
      </p:sp>
      <p:pic>
        <p:nvPicPr>
          <p:cNvPr id="15" name="Graphic 14">
            <a:extLst>
              <a:ext uri="{FF2B5EF4-FFF2-40B4-BE49-F238E27FC236}">
                <a16:creationId xmlns:a16="http://schemas.microsoft.com/office/drawing/2014/main" id="{47EF97DC-08A5-E449-83F1-38A4766502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3000" y="1317533"/>
            <a:ext cx="1105181" cy="736786"/>
          </a:xfrm>
          <a:prstGeom prst="rect">
            <a:avLst/>
          </a:prstGeom>
        </p:spPr>
      </p:pic>
      <p:sp>
        <p:nvSpPr>
          <p:cNvPr id="5" name="Footer Placeholder 4">
            <a:extLst>
              <a:ext uri="{FF2B5EF4-FFF2-40B4-BE49-F238E27FC236}">
                <a16:creationId xmlns:a16="http://schemas.microsoft.com/office/drawing/2014/main" id="{E6AD021B-3F1B-BD43-85DD-2932F8BCB1F4}"/>
              </a:ext>
            </a:extLst>
          </p:cNvPr>
          <p:cNvSpPr>
            <a:spLocks noGrp="1"/>
          </p:cNvSpPr>
          <p:nvPr>
            <p:ph type="ftr" sz="quarter" idx="11"/>
          </p:nvPr>
        </p:nvSpPr>
        <p:spPr/>
        <p:txBody>
          <a:bodyPr/>
          <a:lstStyle/>
          <a:p>
            <a:endParaRPr lang="en-FI" dirty="0"/>
          </a:p>
        </p:txBody>
      </p:sp>
      <p:sp>
        <p:nvSpPr>
          <p:cNvPr id="7" name="Slide Number Placeholder 5">
            <a:extLst>
              <a:ext uri="{FF2B5EF4-FFF2-40B4-BE49-F238E27FC236}">
                <a16:creationId xmlns:a16="http://schemas.microsoft.com/office/drawing/2014/main" id="{28CEEFFC-CBC3-474E-B2F7-81D9F7B9FF2D}"/>
              </a:ext>
            </a:extLst>
          </p:cNvPr>
          <p:cNvSpPr>
            <a:spLocks noGrp="1"/>
          </p:cNvSpPr>
          <p:nvPr>
            <p:ph type="sldNum" sz="quarter" idx="4"/>
          </p:nvPr>
        </p:nvSpPr>
        <p:spPr>
          <a:xfrm>
            <a:off x="148590" y="6357366"/>
            <a:ext cx="668534" cy="365124"/>
          </a:xfrm>
          <a:prstGeom prst="rect">
            <a:avLst/>
          </a:prstGeom>
        </p:spPr>
        <p:txBody>
          <a:bodyPr vert="horz" lIns="91440" tIns="45720" rIns="91440" bIns="45720" rtlCol="0" anchor="ctr"/>
          <a:lstStyle>
            <a:lvl1pPr algn="l">
              <a:defRPr sz="900">
                <a:solidFill>
                  <a:schemeClr val="bg1"/>
                </a:solidFill>
                <a:latin typeface="+mn-lt"/>
              </a:defRPr>
            </a:lvl1pPr>
          </a:lstStyle>
          <a:p>
            <a:fld id="{7D0A3693-5CB6-4B45-8859-D19B56E87773}" type="slidenum">
              <a:rPr lang="en-FI" smtClean="0"/>
              <a:pPr/>
              <a:t>‹#›</a:t>
            </a:fld>
            <a:endParaRPr lang="en-FI"/>
          </a:p>
        </p:txBody>
      </p:sp>
    </p:spTree>
    <p:extLst>
      <p:ext uri="{BB962C8B-B14F-4D97-AF65-F5344CB8AC3E}">
        <p14:creationId xmlns:p14="http://schemas.microsoft.com/office/powerpoint/2010/main" val="36439190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Slide">
    <p:bg>
      <p:bgPr>
        <a:solidFill>
          <a:srgbClr val="EDEDED"/>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4F04EC0-9AA2-8C4F-BE21-42033ED52154}"/>
              </a:ext>
            </a:extLst>
          </p:cNvPr>
          <p:cNvSpPr>
            <a:spLocks noGrp="1"/>
          </p:cNvSpPr>
          <p:nvPr>
            <p:ph type="ctrTitle"/>
          </p:nvPr>
        </p:nvSpPr>
        <p:spPr>
          <a:xfrm>
            <a:off x="1143001" y="2079371"/>
            <a:ext cx="6062597" cy="1933482"/>
          </a:xfrm>
          <a:prstGeom prst="rect">
            <a:avLst/>
          </a:prstGeom>
        </p:spPr>
        <p:txBody>
          <a:bodyPr anchor="b">
            <a:normAutofit/>
          </a:bodyPr>
          <a:lstStyle>
            <a:lvl1pPr algn="l">
              <a:defRPr sz="4050" b="1" i="0">
                <a:solidFill>
                  <a:schemeClr val="tx1"/>
                </a:solidFill>
                <a:latin typeface="+mn-lt"/>
              </a:defRPr>
            </a:lvl1pPr>
          </a:lstStyle>
          <a:p>
            <a:r>
              <a:rPr lang="en-GB" dirty="0"/>
              <a:t>Click to edit Master title style</a:t>
            </a:r>
            <a:endParaRPr lang="en-FI" dirty="0"/>
          </a:p>
        </p:txBody>
      </p:sp>
      <p:sp>
        <p:nvSpPr>
          <p:cNvPr id="12" name="Subtitle 2">
            <a:extLst>
              <a:ext uri="{FF2B5EF4-FFF2-40B4-BE49-F238E27FC236}">
                <a16:creationId xmlns:a16="http://schemas.microsoft.com/office/drawing/2014/main" id="{4D18D81C-70E8-E84F-B68A-CE437BD78051}"/>
              </a:ext>
            </a:extLst>
          </p:cNvPr>
          <p:cNvSpPr>
            <a:spLocks noGrp="1"/>
          </p:cNvSpPr>
          <p:nvPr>
            <p:ph type="subTitle" idx="1"/>
          </p:nvPr>
        </p:nvSpPr>
        <p:spPr>
          <a:xfrm>
            <a:off x="1143001" y="4422868"/>
            <a:ext cx="6062597" cy="881743"/>
          </a:xfrm>
          <a:prstGeom prst="rect">
            <a:avLst/>
          </a:prstGeom>
        </p:spPr>
        <p:txBody>
          <a:bodyPr/>
          <a:lstStyle>
            <a:lvl1pPr marL="0" indent="0" algn="l">
              <a:buNone/>
              <a:defRPr sz="1800" b="0" i="0">
                <a:solidFill>
                  <a:schemeClr val="tx1"/>
                </a:solidFill>
                <a:latin typeface="Georgia" panose="02040502050405020303"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FI" dirty="0"/>
          </a:p>
        </p:txBody>
      </p:sp>
      <p:pic>
        <p:nvPicPr>
          <p:cNvPr id="13" name="Graphic 12">
            <a:extLst>
              <a:ext uri="{FF2B5EF4-FFF2-40B4-BE49-F238E27FC236}">
                <a16:creationId xmlns:a16="http://schemas.microsoft.com/office/drawing/2014/main" id="{8C047FF7-E15C-744B-A1FF-7AA3A3AD30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3000" y="1317533"/>
            <a:ext cx="1105181" cy="736786"/>
          </a:xfrm>
          <a:prstGeom prst="rect">
            <a:avLst/>
          </a:prstGeom>
        </p:spPr>
      </p:pic>
      <p:sp>
        <p:nvSpPr>
          <p:cNvPr id="5" name="Footer Placeholder 4">
            <a:extLst>
              <a:ext uri="{FF2B5EF4-FFF2-40B4-BE49-F238E27FC236}">
                <a16:creationId xmlns:a16="http://schemas.microsoft.com/office/drawing/2014/main" id="{359DC3E1-D279-EB41-AA81-2183EC326AE2}"/>
              </a:ext>
            </a:extLst>
          </p:cNvPr>
          <p:cNvSpPr>
            <a:spLocks noGrp="1"/>
          </p:cNvSpPr>
          <p:nvPr>
            <p:ph type="ftr" sz="quarter" idx="11"/>
          </p:nvPr>
        </p:nvSpPr>
        <p:spPr/>
        <p:txBody>
          <a:bodyPr/>
          <a:lstStyle>
            <a:lvl1pPr>
              <a:defRPr>
                <a:solidFill>
                  <a:schemeClr val="tx1"/>
                </a:solidFill>
              </a:defRPr>
            </a:lvl1pPr>
          </a:lstStyle>
          <a:p>
            <a:endParaRPr lang="en-FI" dirty="0"/>
          </a:p>
        </p:txBody>
      </p:sp>
      <p:sp>
        <p:nvSpPr>
          <p:cNvPr id="7" name="Slide Number Placeholder 5">
            <a:extLst>
              <a:ext uri="{FF2B5EF4-FFF2-40B4-BE49-F238E27FC236}">
                <a16:creationId xmlns:a16="http://schemas.microsoft.com/office/drawing/2014/main" id="{D7F1CA52-7D67-8F4E-9BA5-53C97A4DBB9A}"/>
              </a:ext>
            </a:extLst>
          </p:cNvPr>
          <p:cNvSpPr>
            <a:spLocks noGrp="1"/>
          </p:cNvSpPr>
          <p:nvPr>
            <p:ph type="sldNum" sz="quarter" idx="4"/>
          </p:nvPr>
        </p:nvSpPr>
        <p:spPr>
          <a:xfrm>
            <a:off x="148590" y="6357366"/>
            <a:ext cx="668534" cy="365124"/>
          </a:xfrm>
          <a:prstGeom prst="rect">
            <a:avLst/>
          </a:prstGeom>
        </p:spPr>
        <p:txBody>
          <a:bodyPr vert="horz" lIns="91440" tIns="45720" rIns="91440" bIns="45720" rtlCol="0" anchor="ctr"/>
          <a:lstStyle>
            <a:lvl1pPr algn="l">
              <a:defRPr sz="900">
                <a:solidFill>
                  <a:schemeClr val="tx1"/>
                </a:solidFill>
                <a:latin typeface="+mn-lt"/>
              </a:defRPr>
            </a:lvl1pPr>
          </a:lstStyle>
          <a:p>
            <a:fld id="{7D0A3693-5CB6-4B45-8859-D19B56E87773}" type="slidenum">
              <a:rPr lang="en-FI" smtClean="0"/>
              <a:pPr/>
              <a:t>‹#›</a:t>
            </a:fld>
            <a:endParaRPr lang="en-FI"/>
          </a:p>
        </p:txBody>
      </p:sp>
    </p:spTree>
    <p:extLst>
      <p:ext uri="{BB962C8B-B14F-4D97-AF65-F5344CB8AC3E}">
        <p14:creationId xmlns:p14="http://schemas.microsoft.com/office/powerpoint/2010/main" val="2730848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8" name="Title 1">
            <a:extLst>
              <a:ext uri="{FF2B5EF4-FFF2-40B4-BE49-F238E27FC236}">
                <a16:creationId xmlns:a16="http://schemas.microsoft.com/office/drawing/2014/main" id="{653E65ED-6176-214C-99D3-7431E7A050E6}"/>
              </a:ext>
            </a:extLst>
          </p:cNvPr>
          <p:cNvSpPr>
            <a:spLocks noGrp="1"/>
          </p:cNvSpPr>
          <p:nvPr>
            <p:ph type="title"/>
          </p:nvPr>
        </p:nvSpPr>
        <p:spPr>
          <a:xfrm>
            <a:off x="551907" y="615498"/>
            <a:ext cx="6979597" cy="999217"/>
          </a:xfrm>
        </p:spPr>
        <p:txBody>
          <a:bodyPr anchor="t">
            <a:normAutofit/>
          </a:bodyPr>
          <a:lstStyle>
            <a:lvl1pPr>
              <a:lnSpc>
                <a:spcPts val="2700"/>
              </a:lnSpc>
              <a:defRPr sz="2700" b="1" i="0">
                <a:solidFill>
                  <a:schemeClr val="tx1"/>
                </a:solidFill>
                <a:latin typeface="+mn-lt"/>
                <a:cs typeface="Poppins" pitchFamily="2" charset="77"/>
              </a:defRPr>
            </a:lvl1pPr>
          </a:lstStyle>
          <a:p>
            <a:r>
              <a:rPr lang="en-GB" dirty="0"/>
              <a:t>Click to edit Master title style</a:t>
            </a:r>
            <a:endParaRPr lang="en-FI" dirty="0"/>
          </a:p>
        </p:txBody>
      </p:sp>
      <p:sp>
        <p:nvSpPr>
          <p:cNvPr id="9" name="Text Placeholder 4">
            <a:extLst>
              <a:ext uri="{FF2B5EF4-FFF2-40B4-BE49-F238E27FC236}">
                <a16:creationId xmlns:a16="http://schemas.microsoft.com/office/drawing/2014/main" id="{9725C6AD-FF28-D64F-8F01-E3323D9FD4A7}"/>
              </a:ext>
            </a:extLst>
          </p:cNvPr>
          <p:cNvSpPr>
            <a:spLocks noGrp="1"/>
          </p:cNvSpPr>
          <p:nvPr>
            <p:ph type="body" sz="quarter" idx="11"/>
          </p:nvPr>
        </p:nvSpPr>
        <p:spPr>
          <a:xfrm>
            <a:off x="934285" y="1721285"/>
            <a:ext cx="7432475" cy="4521219"/>
          </a:xfrm>
        </p:spPr>
        <p:txBody>
          <a:bodyPr>
            <a:normAutofit/>
          </a:bodyPr>
          <a:lstStyle>
            <a:lvl1pPr>
              <a:lnSpc>
                <a:spcPct val="100000"/>
              </a:lnSpc>
              <a:defRPr sz="1800">
                <a:solidFill>
                  <a:schemeClr val="tx1"/>
                </a:solidFill>
              </a:defRPr>
            </a:lvl1pPr>
            <a:lvl2pPr>
              <a:lnSpc>
                <a:spcPct val="100000"/>
              </a:lnSpc>
              <a:defRPr sz="1500">
                <a:solidFill>
                  <a:schemeClr val="tx1"/>
                </a:solidFill>
              </a:defRPr>
            </a:lvl2pPr>
            <a:lvl3pPr>
              <a:lnSpc>
                <a:spcPct val="100000"/>
              </a:lnSpc>
              <a:defRPr sz="1350">
                <a:solidFill>
                  <a:schemeClr val="tx1"/>
                </a:solidFill>
              </a:defRPr>
            </a:lvl3pPr>
            <a:lvl4pPr>
              <a:lnSpc>
                <a:spcPct val="100000"/>
              </a:lnSpc>
              <a:defRPr sz="1200">
                <a:solidFill>
                  <a:schemeClr val="tx1"/>
                </a:solidFill>
              </a:defRPr>
            </a:lvl4pPr>
            <a:lvl5pPr>
              <a:lnSpc>
                <a:spcPct val="100000"/>
              </a:lnSpc>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41148963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6" name="Title 1">
            <a:extLst>
              <a:ext uri="{FF2B5EF4-FFF2-40B4-BE49-F238E27FC236}">
                <a16:creationId xmlns:a16="http://schemas.microsoft.com/office/drawing/2014/main" id="{759535A5-F716-9440-999C-EF1A45E82221}"/>
              </a:ext>
            </a:extLst>
          </p:cNvPr>
          <p:cNvSpPr>
            <a:spLocks noGrp="1"/>
          </p:cNvSpPr>
          <p:nvPr>
            <p:ph type="title"/>
          </p:nvPr>
        </p:nvSpPr>
        <p:spPr>
          <a:xfrm>
            <a:off x="551907" y="615498"/>
            <a:ext cx="6979597" cy="999217"/>
          </a:xfrm>
        </p:spPr>
        <p:txBody>
          <a:bodyPr anchor="t">
            <a:normAutofit/>
          </a:bodyPr>
          <a:lstStyle>
            <a:lvl1pPr>
              <a:lnSpc>
                <a:spcPts val="2700"/>
              </a:lnSpc>
              <a:defRPr sz="2700" b="1" i="0">
                <a:latin typeface="+mn-lt"/>
                <a:cs typeface="Poppins" pitchFamily="2" charset="77"/>
              </a:defRPr>
            </a:lvl1pPr>
          </a:lstStyle>
          <a:p>
            <a:r>
              <a:rPr lang="en-GB" dirty="0"/>
              <a:t>Click to edit Master title style</a:t>
            </a:r>
            <a:endParaRPr lang="en-FI" dirty="0"/>
          </a:p>
        </p:txBody>
      </p:sp>
      <p:sp>
        <p:nvSpPr>
          <p:cNvPr id="8" name="Text Placeholder 4">
            <a:extLst>
              <a:ext uri="{FF2B5EF4-FFF2-40B4-BE49-F238E27FC236}">
                <a16:creationId xmlns:a16="http://schemas.microsoft.com/office/drawing/2014/main" id="{7BE89F5F-4875-6549-9F44-4C985DAD0D6A}"/>
              </a:ext>
            </a:extLst>
          </p:cNvPr>
          <p:cNvSpPr>
            <a:spLocks noGrp="1"/>
          </p:cNvSpPr>
          <p:nvPr>
            <p:ph type="body" sz="quarter" idx="11"/>
          </p:nvPr>
        </p:nvSpPr>
        <p:spPr>
          <a:xfrm>
            <a:off x="934285" y="1721285"/>
            <a:ext cx="3637715" cy="4521219"/>
          </a:xfrm>
        </p:spPr>
        <p:txBody>
          <a:bodyPr>
            <a:normAutofit/>
          </a:bodyPr>
          <a:lstStyle>
            <a:lvl1pPr>
              <a:lnSpc>
                <a:spcPct val="100000"/>
              </a:lnSpc>
              <a:defRPr sz="1800">
                <a:solidFill>
                  <a:schemeClr val="tx1"/>
                </a:solidFill>
              </a:defRPr>
            </a:lvl1pPr>
            <a:lvl2pPr>
              <a:lnSpc>
                <a:spcPct val="100000"/>
              </a:lnSpc>
              <a:defRPr sz="1500">
                <a:solidFill>
                  <a:schemeClr val="tx1"/>
                </a:solidFill>
              </a:defRPr>
            </a:lvl2pPr>
            <a:lvl3pPr>
              <a:lnSpc>
                <a:spcPct val="100000"/>
              </a:lnSpc>
              <a:defRPr sz="1350">
                <a:solidFill>
                  <a:schemeClr val="tx1"/>
                </a:solidFill>
              </a:defRPr>
            </a:lvl3pPr>
            <a:lvl4pPr>
              <a:lnSpc>
                <a:spcPct val="100000"/>
              </a:lnSpc>
              <a:defRPr sz="1200">
                <a:solidFill>
                  <a:schemeClr val="tx1"/>
                </a:solidFill>
              </a:defRPr>
            </a:lvl4pPr>
            <a:lvl5pPr>
              <a:lnSpc>
                <a:spcPct val="100000"/>
              </a:lnSpc>
              <a:defRPr sz="12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9" name="Text Placeholder 4">
            <a:extLst>
              <a:ext uri="{FF2B5EF4-FFF2-40B4-BE49-F238E27FC236}">
                <a16:creationId xmlns:a16="http://schemas.microsoft.com/office/drawing/2014/main" id="{2CFACD2C-3CA3-BA4E-8D25-F03FEA020B78}"/>
              </a:ext>
            </a:extLst>
          </p:cNvPr>
          <p:cNvSpPr>
            <a:spLocks noGrp="1"/>
          </p:cNvSpPr>
          <p:nvPr>
            <p:ph type="body" sz="quarter" idx="12"/>
          </p:nvPr>
        </p:nvSpPr>
        <p:spPr>
          <a:xfrm>
            <a:off x="4649035" y="1721285"/>
            <a:ext cx="3637715" cy="4521219"/>
          </a:xfrm>
        </p:spPr>
        <p:txBody>
          <a:bodyPr>
            <a:normAutofit/>
          </a:bodyPr>
          <a:lstStyle>
            <a:lvl1pPr>
              <a:lnSpc>
                <a:spcPct val="100000"/>
              </a:lnSpc>
              <a:defRPr sz="1800">
                <a:solidFill>
                  <a:schemeClr val="tx1"/>
                </a:solidFill>
              </a:defRPr>
            </a:lvl1pPr>
            <a:lvl2pPr>
              <a:lnSpc>
                <a:spcPct val="100000"/>
              </a:lnSpc>
              <a:defRPr sz="1500">
                <a:solidFill>
                  <a:schemeClr val="tx1"/>
                </a:solidFill>
              </a:defRPr>
            </a:lvl2pPr>
            <a:lvl3pPr>
              <a:lnSpc>
                <a:spcPct val="100000"/>
              </a:lnSpc>
              <a:defRPr sz="1350">
                <a:solidFill>
                  <a:schemeClr val="tx1"/>
                </a:solidFill>
              </a:defRPr>
            </a:lvl3pPr>
            <a:lvl4pPr>
              <a:lnSpc>
                <a:spcPct val="100000"/>
              </a:lnSpc>
              <a:defRPr sz="1200">
                <a:solidFill>
                  <a:schemeClr val="tx1"/>
                </a:solidFill>
              </a:defRPr>
            </a:lvl4pPr>
            <a:lvl5pPr>
              <a:lnSpc>
                <a:spcPct val="100000"/>
              </a:lnSpc>
              <a:defRPr sz="12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2125212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AB6F5-9A4B-2B47-8F41-4A7497881091}"/>
              </a:ext>
            </a:extLst>
          </p:cNvPr>
          <p:cNvSpPr>
            <a:spLocks noGrp="1"/>
          </p:cNvSpPr>
          <p:nvPr>
            <p:ph type="title"/>
          </p:nvPr>
        </p:nvSpPr>
        <p:spPr>
          <a:xfrm>
            <a:off x="791937" y="1716391"/>
            <a:ext cx="6979597" cy="3448155"/>
          </a:xfrm>
        </p:spPr>
        <p:txBody>
          <a:bodyPr anchor="ctr">
            <a:normAutofit/>
          </a:bodyPr>
          <a:lstStyle>
            <a:lvl1pPr>
              <a:lnSpc>
                <a:spcPts val="2700"/>
              </a:lnSpc>
              <a:defRPr sz="2700" b="1" i="0">
                <a:latin typeface="+mn-lt"/>
                <a:cs typeface="Poppins" pitchFamily="2" charset="77"/>
              </a:defRPr>
            </a:lvl1pPr>
          </a:lstStyle>
          <a:p>
            <a:r>
              <a:rPr lang="en-GB" dirty="0"/>
              <a:t>Click to edit Master title style</a:t>
            </a:r>
            <a:endParaRPr lang="en-FI" dirty="0"/>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5" name="Text Placeholder 4">
            <a:extLst>
              <a:ext uri="{FF2B5EF4-FFF2-40B4-BE49-F238E27FC236}">
                <a16:creationId xmlns:a16="http://schemas.microsoft.com/office/drawing/2014/main" id="{048C26C6-AD7C-E64D-8CA5-ABA28E85579F}"/>
              </a:ext>
            </a:extLst>
          </p:cNvPr>
          <p:cNvSpPr>
            <a:spLocks noGrp="1"/>
          </p:cNvSpPr>
          <p:nvPr>
            <p:ph type="body" sz="quarter" idx="11"/>
          </p:nvPr>
        </p:nvSpPr>
        <p:spPr>
          <a:xfrm>
            <a:off x="5056500" y="5164545"/>
            <a:ext cx="2715033" cy="465138"/>
          </a:xfrm>
        </p:spPr>
        <p:txBody>
          <a:bodyPr anchor="ctr">
            <a:noAutofit/>
          </a:bodyPr>
          <a:lstStyle>
            <a:lvl1pPr marL="0" indent="0" algn="r">
              <a:buNone/>
              <a:defRPr sz="1350">
                <a:solidFill>
                  <a:schemeClr val="accent1"/>
                </a:solidFill>
              </a:defRPr>
            </a:lvl1pPr>
            <a:lvl2pPr marL="342900" indent="0" algn="r">
              <a:buNone/>
              <a:defRPr sz="1050"/>
            </a:lvl2pPr>
            <a:lvl3pPr marL="685800" indent="0" algn="r">
              <a:buNone/>
              <a:defRPr sz="900"/>
            </a:lvl3pPr>
            <a:lvl4pPr marL="1028700" indent="0" algn="r">
              <a:buNone/>
              <a:defRPr sz="825"/>
            </a:lvl4pPr>
            <a:lvl5pPr marL="1371600" indent="0" algn="r">
              <a:buNone/>
              <a:defRPr sz="825"/>
            </a:lvl5pPr>
          </a:lstStyle>
          <a:p>
            <a:pPr lvl="0"/>
            <a:r>
              <a:rPr lang="en-GB" dirty="0"/>
              <a:t>Click to edit Master text styles</a:t>
            </a:r>
          </a:p>
        </p:txBody>
      </p:sp>
    </p:spTree>
    <p:extLst>
      <p:ext uri="{BB962C8B-B14F-4D97-AF65-F5344CB8AC3E}">
        <p14:creationId xmlns:p14="http://schemas.microsoft.com/office/powerpoint/2010/main" val="1145841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pic>
        <p:nvPicPr>
          <p:cNvPr id="5" name="Picture 4" descr="Logo, icon&#10;&#10;Description automatically generated">
            <a:extLst>
              <a:ext uri="{FF2B5EF4-FFF2-40B4-BE49-F238E27FC236}">
                <a16:creationId xmlns:a16="http://schemas.microsoft.com/office/drawing/2014/main" id="{42727F8D-ECBE-7343-ABD8-29B65D32CAE7}"/>
              </a:ext>
            </a:extLst>
          </p:cNvPr>
          <p:cNvPicPr>
            <a:picLocks noChangeAspect="1"/>
          </p:cNvPicPr>
          <p:nvPr/>
        </p:nvPicPr>
        <p:blipFill>
          <a:blip r:embed="rId2">
            <a:alphaModFix amt="20000"/>
          </a:blip>
          <a:stretch>
            <a:fillRect/>
          </a:stretch>
        </p:blipFill>
        <p:spPr>
          <a:xfrm>
            <a:off x="-3159922" y="762001"/>
            <a:ext cx="6345244" cy="5959474"/>
          </a:xfrm>
          <a:prstGeom prst="rect">
            <a:avLst/>
          </a:prstGeom>
        </p:spPr>
      </p:pic>
      <p:sp>
        <p:nvSpPr>
          <p:cNvPr id="2" name="Title 1">
            <a:extLst>
              <a:ext uri="{FF2B5EF4-FFF2-40B4-BE49-F238E27FC236}">
                <a16:creationId xmlns:a16="http://schemas.microsoft.com/office/drawing/2014/main" id="{5E9AB6F5-9A4B-2B47-8F41-4A7497881091}"/>
              </a:ext>
            </a:extLst>
          </p:cNvPr>
          <p:cNvSpPr>
            <a:spLocks noGrp="1"/>
          </p:cNvSpPr>
          <p:nvPr>
            <p:ph type="title"/>
          </p:nvPr>
        </p:nvSpPr>
        <p:spPr>
          <a:xfrm>
            <a:off x="551907" y="615498"/>
            <a:ext cx="6979597" cy="999217"/>
          </a:xfrm>
        </p:spPr>
        <p:txBody>
          <a:bodyPr anchor="t">
            <a:normAutofit/>
          </a:bodyPr>
          <a:lstStyle>
            <a:lvl1pPr>
              <a:lnSpc>
                <a:spcPts val="2700"/>
              </a:lnSpc>
              <a:defRPr sz="2700" b="1" i="0">
                <a:latin typeface="+mn-lt"/>
                <a:cs typeface="Poppins" pitchFamily="2" charset="77"/>
              </a:defRPr>
            </a:lvl1pPr>
          </a:lstStyle>
          <a:p>
            <a:r>
              <a:rPr lang="en-GB" dirty="0"/>
              <a:t>Click to edit Master title style</a:t>
            </a:r>
            <a:endParaRPr lang="en-FI" dirty="0"/>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6" name="Text Placeholder 4">
            <a:extLst>
              <a:ext uri="{FF2B5EF4-FFF2-40B4-BE49-F238E27FC236}">
                <a16:creationId xmlns:a16="http://schemas.microsoft.com/office/drawing/2014/main" id="{779BC6B1-F050-B84E-9988-364A3E8F2BE0}"/>
              </a:ext>
            </a:extLst>
          </p:cNvPr>
          <p:cNvSpPr>
            <a:spLocks noGrp="1"/>
          </p:cNvSpPr>
          <p:nvPr>
            <p:ph type="body" sz="quarter" idx="11"/>
          </p:nvPr>
        </p:nvSpPr>
        <p:spPr>
          <a:xfrm>
            <a:off x="934285" y="1721285"/>
            <a:ext cx="7432475" cy="4521219"/>
          </a:xfrm>
        </p:spPr>
        <p:txBody>
          <a:bodyPr>
            <a:normAutofit/>
          </a:bodyPr>
          <a:lstStyle>
            <a:lvl1pPr>
              <a:lnSpc>
                <a:spcPct val="100000"/>
              </a:lnSpc>
              <a:defRPr sz="1800">
                <a:solidFill>
                  <a:schemeClr val="tx1"/>
                </a:solidFill>
              </a:defRPr>
            </a:lvl1pPr>
            <a:lvl2pPr>
              <a:lnSpc>
                <a:spcPct val="100000"/>
              </a:lnSpc>
              <a:defRPr sz="1500">
                <a:solidFill>
                  <a:schemeClr val="tx1"/>
                </a:solidFill>
              </a:defRPr>
            </a:lvl2pPr>
            <a:lvl3pPr>
              <a:lnSpc>
                <a:spcPct val="100000"/>
              </a:lnSpc>
              <a:defRPr sz="1350">
                <a:solidFill>
                  <a:schemeClr val="tx1"/>
                </a:solidFill>
              </a:defRPr>
            </a:lvl3pPr>
            <a:lvl4pPr>
              <a:lnSpc>
                <a:spcPct val="100000"/>
              </a:lnSpc>
              <a:defRPr sz="1200">
                <a:solidFill>
                  <a:schemeClr val="tx1"/>
                </a:solidFill>
              </a:defRPr>
            </a:lvl4pPr>
            <a:lvl5pPr>
              <a:lnSpc>
                <a:spcPct val="100000"/>
              </a:lnSpc>
              <a:defRPr sz="12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29595431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1DD3D633-9F29-4345-BDE0-8B205AA7329A}"/>
              </a:ext>
            </a:extLst>
          </p:cNvPr>
          <p:cNvPicPr>
            <a:picLocks noChangeAspect="1"/>
          </p:cNvPicPr>
          <p:nvPr/>
        </p:nvPicPr>
        <p:blipFill>
          <a:blip r:embed="rId2" cstate="screen">
            <a:alphaModFix amt="20000"/>
            <a:extLst>
              <a:ext uri="{28A0092B-C50C-407E-A947-70E740481C1C}">
                <a14:useLocalDpi xmlns:a14="http://schemas.microsoft.com/office/drawing/2010/main"/>
              </a:ext>
            </a:extLst>
          </a:blip>
          <a:stretch>
            <a:fillRect/>
          </a:stretch>
        </p:blipFill>
        <p:spPr>
          <a:xfrm>
            <a:off x="-1213136" y="1193889"/>
            <a:ext cx="11225067" cy="4470223"/>
          </a:xfrm>
          <a:prstGeom prst="rect">
            <a:avLst/>
          </a:prstGeom>
        </p:spPr>
      </p:pic>
      <p:sp>
        <p:nvSpPr>
          <p:cNvPr id="2" name="Title 1">
            <a:extLst>
              <a:ext uri="{FF2B5EF4-FFF2-40B4-BE49-F238E27FC236}">
                <a16:creationId xmlns:a16="http://schemas.microsoft.com/office/drawing/2014/main" id="{5E9AB6F5-9A4B-2B47-8F41-4A7497881091}"/>
              </a:ext>
            </a:extLst>
          </p:cNvPr>
          <p:cNvSpPr>
            <a:spLocks noGrp="1"/>
          </p:cNvSpPr>
          <p:nvPr>
            <p:ph type="title"/>
          </p:nvPr>
        </p:nvSpPr>
        <p:spPr>
          <a:xfrm>
            <a:off x="551907" y="615498"/>
            <a:ext cx="6979597" cy="999217"/>
          </a:xfrm>
        </p:spPr>
        <p:txBody>
          <a:bodyPr anchor="t">
            <a:normAutofit/>
          </a:bodyPr>
          <a:lstStyle>
            <a:lvl1pPr>
              <a:lnSpc>
                <a:spcPts val="2700"/>
              </a:lnSpc>
              <a:defRPr sz="2700" b="1" i="0">
                <a:latin typeface="+mn-lt"/>
                <a:cs typeface="Poppins" pitchFamily="2" charset="77"/>
              </a:defRPr>
            </a:lvl1pPr>
          </a:lstStyle>
          <a:p>
            <a:r>
              <a:rPr lang="en-GB" dirty="0"/>
              <a:t>Click to edit Master title style</a:t>
            </a:r>
            <a:endParaRPr lang="en-FI" dirty="0"/>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6" name="Text Placeholder 4">
            <a:extLst>
              <a:ext uri="{FF2B5EF4-FFF2-40B4-BE49-F238E27FC236}">
                <a16:creationId xmlns:a16="http://schemas.microsoft.com/office/drawing/2014/main" id="{779BC6B1-F050-B84E-9988-364A3E8F2BE0}"/>
              </a:ext>
            </a:extLst>
          </p:cNvPr>
          <p:cNvSpPr>
            <a:spLocks noGrp="1"/>
          </p:cNvSpPr>
          <p:nvPr>
            <p:ph type="body" sz="quarter" idx="11"/>
          </p:nvPr>
        </p:nvSpPr>
        <p:spPr>
          <a:xfrm>
            <a:off x="934285" y="1721285"/>
            <a:ext cx="7432475" cy="4521219"/>
          </a:xfrm>
        </p:spPr>
        <p:txBody>
          <a:bodyPr>
            <a:normAutofit/>
          </a:bodyPr>
          <a:lstStyle>
            <a:lvl1pPr>
              <a:lnSpc>
                <a:spcPct val="100000"/>
              </a:lnSpc>
              <a:defRPr sz="1800">
                <a:solidFill>
                  <a:schemeClr val="tx1"/>
                </a:solidFill>
              </a:defRPr>
            </a:lvl1pPr>
            <a:lvl2pPr>
              <a:lnSpc>
                <a:spcPct val="100000"/>
              </a:lnSpc>
              <a:defRPr sz="1500">
                <a:solidFill>
                  <a:schemeClr val="tx1"/>
                </a:solidFill>
              </a:defRPr>
            </a:lvl2pPr>
            <a:lvl3pPr>
              <a:lnSpc>
                <a:spcPct val="100000"/>
              </a:lnSpc>
              <a:defRPr sz="1350">
                <a:solidFill>
                  <a:schemeClr val="tx1"/>
                </a:solidFill>
              </a:defRPr>
            </a:lvl3pPr>
            <a:lvl4pPr>
              <a:lnSpc>
                <a:spcPct val="100000"/>
              </a:lnSpc>
              <a:defRPr sz="1200">
                <a:solidFill>
                  <a:schemeClr val="tx1"/>
                </a:solidFill>
              </a:defRPr>
            </a:lvl4pPr>
            <a:lvl5pPr>
              <a:lnSpc>
                <a:spcPct val="100000"/>
              </a:lnSpc>
              <a:defRPr sz="12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27685093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8" name="Title 1">
            <a:extLst>
              <a:ext uri="{FF2B5EF4-FFF2-40B4-BE49-F238E27FC236}">
                <a16:creationId xmlns:a16="http://schemas.microsoft.com/office/drawing/2014/main" id="{653E65ED-6176-214C-99D3-7431E7A050E6}"/>
              </a:ext>
            </a:extLst>
          </p:cNvPr>
          <p:cNvSpPr>
            <a:spLocks noGrp="1"/>
          </p:cNvSpPr>
          <p:nvPr>
            <p:ph type="title"/>
          </p:nvPr>
        </p:nvSpPr>
        <p:spPr>
          <a:xfrm>
            <a:off x="551907" y="615498"/>
            <a:ext cx="6979597" cy="999217"/>
          </a:xfrm>
        </p:spPr>
        <p:txBody>
          <a:bodyPr anchor="t">
            <a:normAutofit/>
          </a:bodyPr>
          <a:lstStyle>
            <a:lvl1pPr>
              <a:lnSpc>
                <a:spcPts val="2700"/>
              </a:lnSpc>
              <a:defRPr sz="2700" b="1" i="0">
                <a:solidFill>
                  <a:schemeClr val="tx1"/>
                </a:solidFill>
                <a:latin typeface="+mn-lt"/>
                <a:cs typeface="Poppins" pitchFamily="2" charset="77"/>
              </a:defRPr>
            </a:lvl1pPr>
          </a:lstStyle>
          <a:p>
            <a:r>
              <a:rPr lang="en-GB" dirty="0"/>
              <a:t>Click to edit Master title style</a:t>
            </a:r>
            <a:endParaRPr lang="en-FI" dirty="0"/>
          </a:p>
        </p:txBody>
      </p:sp>
      <p:sp>
        <p:nvSpPr>
          <p:cNvPr id="9" name="Text Placeholder 4">
            <a:extLst>
              <a:ext uri="{FF2B5EF4-FFF2-40B4-BE49-F238E27FC236}">
                <a16:creationId xmlns:a16="http://schemas.microsoft.com/office/drawing/2014/main" id="{9725C6AD-FF28-D64F-8F01-E3323D9FD4A7}"/>
              </a:ext>
            </a:extLst>
          </p:cNvPr>
          <p:cNvSpPr>
            <a:spLocks noGrp="1"/>
          </p:cNvSpPr>
          <p:nvPr>
            <p:ph type="body" sz="quarter" idx="11"/>
          </p:nvPr>
        </p:nvSpPr>
        <p:spPr>
          <a:xfrm>
            <a:off x="934285" y="1721285"/>
            <a:ext cx="7432475" cy="2291916"/>
          </a:xfrm>
        </p:spPr>
        <p:txBody>
          <a:bodyPr>
            <a:normAutofit/>
          </a:bodyPr>
          <a:lstStyle>
            <a:lvl1pPr>
              <a:lnSpc>
                <a:spcPct val="100000"/>
              </a:lnSpc>
              <a:defRPr sz="1800">
                <a:solidFill>
                  <a:schemeClr val="tx1"/>
                </a:solidFill>
              </a:defRPr>
            </a:lvl1pPr>
            <a:lvl2pPr>
              <a:lnSpc>
                <a:spcPct val="100000"/>
              </a:lnSpc>
              <a:defRPr sz="1500">
                <a:solidFill>
                  <a:schemeClr val="tx1"/>
                </a:solidFill>
              </a:defRPr>
            </a:lvl2pPr>
            <a:lvl3pPr>
              <a:lnSpc>
                <a:spcPct val="100000"/>
              </a:lnSpc>
              <a:defRPr sz="1350">
                <a:solidFill>
                  <a:schemeClr val="tx1"/>
                </a:solidFill>
              </a:defRPr>
            </a:lvl3pPr>
            <a:lvl4pPr>
              <a:lnSpc>
                <a:spcPct val="100000"/>
              </a:lnSpc>
              <a:defRPr sz="1200">
                <a:solidFill>
                  <a:schemeClr val="tx1"/>
                </a:solidFill>
              </a:defRPr>
            </a:lvl4pPr>
            <a:lvl5pPr>
              <a:lnSpc>
                <a:spcPct val="100000"/>
              </a:lnSpc>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pic>
        <p:nvPicPr>
          <p:cNvPr id="5" name="Picture 4" descr="Icon&#10;&#10;Description automatically generated">
            <a:extLst>
              <a:ext uri="{FF2B5EF4-FFF2-40B4-BE49-F238E27FC236}">
                <a16:creationId xmlns:a16="http://schemas.microsoft.com/office/drawing/2014/main" id="{9AF863DA-25C4-9D49-B85F-CC64FBB2B2A3}"/>
              </a:ext>
            </a:extLst>
          </p:cNvPr>
          <p:cNvPicPr>
            <a:picLocks noChangeAspect="1"/>
          </p:cNvPicPr>
          <p:nvPr/>
        </p:nvPicPr>
        <p:blipFill>
          <a:blip r:embed="rId2" cstate="screen">
            <a:alphaModFix/>
            <a:extLst>
              <a:ext uri="{28A0092B-C50C-407E-A947-70E740481C1C}">
                <a14:useLocalDpi xmlns:a14="http://schemas.microsoft.com/office/drawing/2010/main"/>
              </a:ext>
            </a:extLst>
          </a:blip>
          <a:stretch>
            <a:fillRect/>
          </a:stretch>
        </p:blipFill>
        <p:spPr>
          <a:xfrm>
            <a:off x="340591" y="3193268"/>
            <a:ext cx="8462819" cy="3370197"/>
          </a:xfrm>
          <a:prstGeom prst="rect">
            <a:avLst/>
          </a:prstGeom>
        </p:spPr>
      </p:pic>
    </p:spTree>
    <p:extLst>
      <p:ext uri="{BB962C8B-B14F-4D97-AF65-F5344CB8AC3E}">
        <p14:creationId xmlns:p14="http://schemas.microsoft.com/office/powerpoint/2010/main" val="10739485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3595EF2-A53A-0343-93BE-13AC9FE08124}"/>
              </a:ext>
            </a:extLst>
          </p:cNvPr>
          <p:cNvSpPr>
            <a:spLocks noGrp="1"/>
          </p:cNvSpPr>
          <p:nvPr>
            <p:ph type="pic" sz="quarter" idx="11"/>
          </p:nvPr>
        </p:nvSpPr>
        <p:spPr>
          <a:xfrm>
            <a:off x="4000500" y="0"/>
            <a:ext cx="5143500" cy="6858000"/>
          </a:xfrm>
        </p:spPr>
        <p:txBody>
          <a:bodyPr/>
          <a:lstStyle/>
          <a:p>
            <a:endParaRPr lang="en-FI"/>
          </a:p>
        </p:txBody>
      </p:sp>
      <p:sp>
        <p:nvSpPr>
          <p:cNvPr id="2" name="Title 1">
            <a:extLst>
              <a:ext uri="{FF2B5EF4-FFF2-40B4-BE49-F238E27FC236}">
                <a16:creationId xmlns:a16="http://schemas.microsoft.com/office/drawing/2014/main" id="{5E9AB6F5-9A4B-2B47-8F41-4A7497881091}"/>
              </a:ext>
            </a:extLst>
          </p:cNvPr>
          <p:cNvSpPr>
            <a:spLocks noGrp="1"/>
          </p:cNvSpPr>
          <p:nvPr>
            <p:ph type="title"/>
          </p:nvPr>
        </p:nvSpPr>
        <p:spPr>
          <a:xfrm>
            <a:off x="817124" y="2385359"/>
            <a:ext cx="2752794" cy="2087282"/>
          </a:xfrm>
        </p:spPr>
        <p:txBody>
          <a:bodyPr anchor="ctr">
            <a:normAutofit/>
          </a:bodyPr>
          <a:lstStyle>
            <a:lvl1pPr>
              <a:lnSpc>
                <a:spcPts val="2700"/>
              </a:lnSpc>
              <a:defRPr sz="2700" b="1" i="0">
                <a:latin typeface="+mn-lt"/>
                <a:cs typeface="Poppins" pitchFamily="2" charset="77"/>
              </a:defRPr>
            </a:lvl1pPr>
          </a:lstStyle>
          <a:p>
            <a:r>
              <a:rPr lang="en-GB" dirty="0"/>
              <a:t>Click to edit Master title style</a:t>
            </a:r>
            <a:endParaRPr lang="en-FI" dirty="0"/>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Tree>
    <p:extLst>
      <p:ext uri="{BB962C8B-B14F-4D97-AF65-F5344CB8AC3E}">
        <p14:creationId xmlns:p14="http://schemas.microsoft.com/office/powerpoint/2010/main" val="10086153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3595EF2-A53A-0343-93BE-13AC9FE08124}"/>
              </a:ext>
            </a:extLst>
          </p:cNvPr>
          <p:cNvSpPr>
            <a:spLocks noGrp="1"/>
          </p:cNvSpPr>
          <p:nvPr>
            <p:ph type="pic" sz="quarter" idx="11"/>
          </p:nvPr>
        </p:nvSpPr>
        <p:spPr>
          <a:xfrm>
            <a:off x="1" y="1766510"/>
            <a:ext cx="4572000" cy="4466645"/>
          </a:xfrm>
        </p:spPr>
        <p:txBody>
          <a:bodyPr/>
          <a:lstStyle/>
          <a:p>
            <a:endParaRPr lang="en-FI"/>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6" name="Picture Placeholder 3">
            <a:extLst>
              <a:ext uri="{FF2B5EF4-FFF2-40B4-BE49-F238E27FC236}">
                <a16:creationId xmlns:a16="http://schemas.microsoft.com/office/drawing/2014/main" id="{7F919555-2602-6A42-8DC5-A517697B547C}"/>
              </a:ext>
            </a:extLst>
          </p:cNvPr>
          <p:cNvSpPr>
            <a:spLocks noGrp="1"/>
          </p:cNvSpPr>
          <p:nvPr>
            <p:ph type="pic" sz="quarter" idx="12"/>
          </p:nvPr>
        </p:nvSpPr>
        <p:spPr>
          <a:xfrm>
            <a:off x="4571999" y="382210"/>
            <a:ext cx="4572000" cy="4466645"/>
          </a:xfrm>
        </p:spPr>
        <p:txBody>
          <a:bodyPr/>
          <a:lstStyle/>
          <a:p>
            <a:endParaRPr lang="en-FI"/>
          </a:p>
        </p:txBody>
      </p:sp>
      <p:sp>
        <p:nvSpPr>
          <p:cNvPr id="10" name="Text Placeholder 9">
            <a:extLst>
              <a:ext uri="{FF2B5EF4-FFF2-40B4-BE49-F238E27FC236}">
                <a16:creationId xmlns:a16="http://schemas.microsoft.com/office/drawing/2014/main" id="{F80168F7-4C2B-CD44-BF69-FC5A9AC4639A}"/>
              </a:ext>
            </a:extLst>
          </p:cNvPr>
          <p:cNvSpPr>
            <a:spLocks noGrp="1"/>
          </p:cNvSpPr>
          <p:nvPr>
            <p:ph type="body" sz="quarter" idx="13"/>
          </p:nvPr>
        </p:nvSpPr>
        <p:spPr>
          <a:xfrm>
            <a:off x="5332810" y="4973066"/>
            <a:ext cx="3050381" cy="1260088"/>
          </a:xfrm>
        </p:spPr>
        <p:txBody>
          <a:bodyPr anchor="ctr">
            <a:noAutofit/>
          </a:bodyPr>
          <a:lstStyle>
            <a:lvl1pPr marL="0" indent="0" algn="ctr">
              <a:buNone/>
              <a:defRPr sz="2400" b="1">
                <a:latin typeface="+mn-lt"/>
              </a:defRPr>
            </a:lvl1pPr>
            <a:lvl2pPr marL="342900" indent="0" algn="ctr">
              <a:buNone/>
              <a:defRPr sz="2400" b="1">
                <a:latin typeface="+mn-lt"/>
              </a:defRPr>
            </a:lvl2pPr>
            <a:lvl3pPr marL="685800" indent="0" algn="ctr">
              <a:buNone/>
              <a:defRPr sz="2400" b="1">
                <a:latin typeface="+mn-lt"/>
              </a:defRPr>
            </a:lvl3pPr>
            <a:lvl4pPr marL="1028700" indent="0" algn="ctr">
              <a:buNone/>
              <a:defRPr sz="2400" b="1">
                <a:latin typeface="+mn-lt"/>
              </a:defRPr>
            </a:lvl4pPr>
            <a:lvl5pPr marL="1371600" indent="0" algn="ctr">
              <a:buNone/>
              <a:defRPr sz="2400" b="1">
                <a:latin typeface="+mn-lt"/>
              </a:defRPr>
            </a:lvl5pPr>
          </a:lstStyle>
          <a:p>
            <a:pPr lvl="0"/>
            <a:r>
              <a:rPr lang="en-GB" dirty="0"/>
              <a:t>Click to edit Master text styles</a:t>
            </a:r>
            <a:endParaRPr lang="en-FI" dirty="0"/>
          </a:p>
        </p:txBody>
      </p:sp>
      <p:sp>
        <p:nvSpPr>
          <p:cNvPr id="11" name="Text Placeholder 9">
            <a:extLst>
              <a:ext uri="{FF2B5EF4-FFF2-40B4-BE49-F238E27FC236}">
                <a16:creationId xmlns:a16="http://schemas.microsoft.com/office/drawing/2014/main" id="{1C8EF6DB-4460-5443-BC11-E4F9E5F3EB21}"/>
              </a:ext>
            </a:extLst>
          </p:cNvPr>
          <p:cNvSpPr>
            <a:spLocks noGrp="1"/>
          </p:cNvSpPr>
          <p:nvPr>
            <p:ph type="body" sz="quarter" idx="14"/>
          </p:nvPr>
        </p:nvSpPr>
        <p:spPr>
          <a:xfrm>
            <a:off x="760534" y="382209"/>
            <a:ext cx="3050381" cy="1260088"/>
          </a:xfrm>
        </p:spPr>
        <p:txBody>
          <a:bodyPr anchor="ctr">
            <a:noAutofit/>
          </a:bodyPr>
          <a:lstStyle>
            <a:lvl1pPr marL="0" indent="0" algn="ctr">
              <a:buNone/>
              <a:defRPr sz="2400" b="1">
                <a:latin typeface="+mn-lt"/>
              </a:defRPr>
            </a:lvl1pPr>
            <a:lvl2pPr marL="342900" indent="0" algn="ctr">
              <a:buNone/>
              <a:defRPr sz="2400" b="1">
                <a:latin typeface="+mn-lt"/>
              </a:defRPr>
            </a:lvl2pPr>
            <a:lvl3pPr marL="685800" indent="0" algn="ctr">
              <a:buNone/>
              <a:defRPr sz="2400" b="1">
                <a:latin typeface="+mn-lt"/>
              </a:defRPr>
            </a:lvl3pPr>
            <a:lvl4pPr marL="1028700" indent="0" algn="ctr">
              <a:buNone/>
              <a:defRPr sz="2400" b="1">
                <a:latin typeface="+mn-lt"/>
              </a:defRPr>
            </a:lvl4pPr>
            <a:lvl5pPr marL="1371600" indent="0" algn="ctr">
              <a:buNone/>
              <a:defRPr sz="2400" b="1">
                <a:latin typeface="+mn-lt"/>
              </a:defRPr>
            </a:lvl5pPr>
          </a:lstStyle>
          <a:p>
            <a:pPr lvl="0"/>
            <a:r>
              <a:rPr lang="en-GB" dirty="0"/>
              <a:t>Click to edit Master text styles</a:t>
            </a:r>
            <a:endParaRPr lang="en-FI" dirty="0"/>
          </a:p>
        </p:txBody>
      </p:sp>
    </p:spTree>
    <p:extLst>
      <p:ext uri="{BB962C8B-B14F-4D97-AF65-F5344CB8AC3E}">
        <p14:creationId xmlns:p14="http://schemas.microsoft.com/office/powerpoint/2010/main" val="2884954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AB6F5-9A4B-2B47-8F41-4A7497881091}"/>
              </a:ext>
            </a:extLst>
          </p:cNvPr>
          <p:cNvSpPr>
            <a:spLocks noGrp="1"/>
          </p:cNvSpPr>
          <p:nvPr>
            <p:ph type="title"/>
          </p:nvPr>
        </p:nvSpPr>
        <p:spPr>
          <a:xfrm>
            <a:off x="791937" y="1704923"/>
            <a:ext cx="6979597" cy="3448155"/>
          </a:xfrm>
        </p:spPr>
        <p:txBody>
          <a:bodyPr anchor="ctr">
            <a:normAutofit/>
          </a:bodyPr>
          <a:lstStyle>
            <a:lvl1pPr>
              <a:lnSpc>
                <a:spcPts val="2700"/>
              </a:lnSpc>
              <a:defRPr sz="2700" b="1" i="0">
                <a:latin typeface="+mn-lt"/>
                <a:cs typeface="Poppins" pitchFamily="2" charset="77"/>
              </a:defRPr>
            </a:lvl1pPr>
          </a:lstStyle>
          <a:p>
            <a:r>
              <a:rPr lang="en-GB" dirty="0"/>
              <a:t>Click to edit Master title style</a:t>
            </a:r>
            <a:endParaRPr lang="en-FI" dirty="0"/>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5" name="Text Placeholder 4">
            <a:extLst>
              <a:ext uri="{FF2B5EF4-FFF2-40B4-BE49-F238E27FC236}">
                <a16:creationId xmlns:a16="http://schemas.microsoft.com/office/drawing/2014/main" id="{A8968230-B079-BD43-9168-14687771DCFF}"/>
              </a:ext>
            </a:extLst>
          </p:cNvPr>
          <p:cNvSpPr>
            <a:spLocks noGrp="1"/>
          </p:cNvSpPr>
          <p:nvPr>
            <p:ph type="body" sz="quarter" idx="11"/>
          </p:nvPr>
        </p:nvSpPr>
        <p:spPr>
          <a:xfrm>
            <a:off x="5035427" y="5153077"/>
            <a:ext cx="2715033" cy="465138"/>
          </a:xfrm>
        </p:spPr>
        <p:txBody>
          <a:bodyPr anchor="ctr">
            <a:noAutofit/>
          </a:bodyPr>
          <a:lstStyle>
            <a:lvl1pPr marL="0" indent="0" algn="r">
              <a:buNone/>
              <a:defRPr sz="1350">
                <a:solidFill>
                  <a:schemeClr val="bg1"/>
                </a:solidFill>
              </a:defRPr>
            </a:lvl1pPr>
            <a:lvl2pPr marL="342900" indent="0" algn="r">
              <a:buNone/>
              <a:defRPr sz="1050"/>
            </a:lvl2pPr>
            <a:lvl3pPr marL="685800" indent="0" algn="r">
              <a:buNone/>
              <a:defRPr sz="900"/>
            </a:lvl3pPr>
            <a:lvl4pPr marL="1028700" indent="0" algn="r">
              <a:buNone/>
              <a:defRPr sz="825"/>
            </a:lvl4pPr>
            <a:lvl5pPr marL="1371600" indent="0" algn="r">
              <a:buNone/>
              <a:defRPr sz="825"/>
            </a:lvl5pPr>
          </a:lstStyle>
          <a:p>
            <a:pPr lvl="0"/>
            <a:r>
              <a:rPr lang="en-GB" dirty="0"/>
              <a:t>Click to edit Master text styles</a:t>
            </a:r>
          </a:p>
        </p:txBody>
      </p:sp>
    </p:spTree>
    <p:extLst>
      <p:ext uri="{BB962C8B-B14F-4D97-AF65-F5344CB8AC3E}">
        <p14:creationId xmlns:p14="http://schemas.microsoft.com/office/powerpoint/2010/main" val="36761295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3183F0-2D78-F746-89F0-5785A619CB4B}"/>
              </a:ext>
            </a:extLst>
          </p:cNvPr>
          <p:cNvSpPr>
            <a:spLocks noGrp="1"/>
          </p:cNvSpPr>
          <p:nvPr>
            <p:ph type="sldNum" sz="quarter" idx="10"/>
          </p:nvPr>
        </p:nvSpPr>
        <p:spPr/>
        <p:txBody>
          <a:bodyPr/>
          <a:lstStyle/>
          <a:p>
            <a:fld id="{7D0A3693-5CB6-4B45-8859-D19B56E87773}" type="slidenum">
              <a:rPr lang="en-FI" smtClean="0"/>
              <a:pPr/>
              <a:t>‹#›</a:t>
            </a:fld>
            <a:endParaRPr lang="en-FI"/>
          </a:p>
        </p:txBody>
      </p:sp>
    </p:spTree>
    <p:extLst>
      <p:ext uri="{BB962C8B-B14F-4D97-AF65-F5344CB8AC3E}">
        <p14:creationId xmlns:p14="http://schemas.microsoft.com/office/powerpoint/2010/main" val="18644941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verTx">
  <p:cSld name="Otsikko sekä sisältö tekstin yläpuolella">
    <p:spTree>
      <p:nvGrpSpPr>
        <p:cNvPr id="1" name=""/>
        <p:cNvGrpSpPr/>
        <p:nvPr/>
      </p:nvGrpSpPr>
      <p:grpSpPr>
        <a:xfrm>
          <a:off x="0" y="0"/>
          <a:ext cx="0" cy="0"/>
          <a:chOff x="0" y="0"/>
          <a:chExt cx="0" cy="0"/>
        </a:xfrm>
      </p:grpSpPr>
      <p:sp>
        <p:nvSpPr>
          <p:cNvPr id="2" name="Otsikko 1"/>
          <p:cNvSpPr>
            <a:spLocks noGrp="1"/>
          </p:cNvSpPr>
          <p:nvPr>
            <p:ph type="title"/>
          </p:nvPr>
        </p:nvSpPr>
        <p:spPr>
          <a:xfrm>
            <a:off x="395288" y="404813"/>
            <a:ext cx="7200900" cy="1079500"/>
          </a:xfrm>
        </p:spPr>
        <p:txBody>
          <a:bodyPr/>
          <a:lstStyle/>
          <a:p>
            <a:r>
              <a:rPr lang="fi-FI"/>
              <a:t>Muokkaa perustyyl. napsautt.</a:t>
            </a:r>
          </a:p>
        </p:txBody>
      </p:sp>
      <p:sp>
        <p:nvSpPr>
          <p:cNvPr id="3" name="Sisällön paikkamerkki 2"/>
          <p:cNvSpPr>
            <a:spLocks noGrp="1"/>
          </p:cNvSpPr>
          <p:nvPr>
            <p:ph sz="half" idx="1"/>
          </p:nvPr>
        </p:nvSpPr>
        <p:spPr>
          <a:xfrm>
            <a:off x="395288" y="1700213"/>
            <a:ext cx="8353425" cy="2119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395288" y="3971925"/>
            <a:ext cx="8353425" cy="21209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F155BF6-BFD7-4F4F-BDE9-B95868FDE875}" type="slidenum">
              <a:rPr lang="en-GB"/>
              <a:pPr>
                <a:defRPr/>
              </a:pPr>
              <a:t>‹#›</a:t>
            </a:fld>
            <a:r>
              <a:rPr lang="en-GB"/>
              <a:t> </a:t>
            </a:r>
            <a:r>
              <a:rPr lang="en-GB">
                <a:solidFill>
                  <a:schemeClr val="accent2"/>
                </a:solidFill>
              </a:rPr>
              <a:t> |</a:t>
            </a:r>
            <a:r>
              <a:rPr lang="en-GB"/>
              <a:t>  </a:t>
            </a:r>
            <a:r>
              <a:rPr lang="en-US">
                <a:cs typeface="Arial" charset="0"/>
              </a:rPr>
              <a:t>© </a:t>
            </a:r>
            <a:r>
              <a:rPr lang="en-GB"/>
              <a:t>Mielenterveysseura</a:t>
            </a:r>
          </a:p>
        </p:txBody>
      </p:sp>
    </p:spTree>
    <p:extLst>
      <p:ext uri="{BB962C8B-B14F-4D97-AF65-F5344CB8AC3E}">
        <p14:creationId xmlns:p14="http://schemas.microsoft.com/office/powerpoint/2010/main" val="40030040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1_Otsikkodia">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251520" y="1792516"/>
            <a:ext cx="8640960" cy="2634343"/>
          </a:xfrm>
        </p:spPr>
        <p:txBody>
          <a:bodyPr anchor="ctr" anchorCtr="0"/>
          <a:lstStyle>
            <a:lvl1pPr algn="ctr">
              <a:defRPr sz="3300">
                <a:solidFill>
                  <a:srgbClr val="00E13C"/>
                </a:solidFill>
              </a:defRPr>
            </a:lvl1pPr>
          </a:lstStyle>
          <a:p>
            <a:r>
              <a:rPr lang="fi-FI"/>
              <a:t>LISÄÄ OTSIKKO</a:t>
            </a:r>
          </a:p>
        </p:txBody>
      </p:sp>
      <p:sp>
        <p:nvSpPr>
          <p:cNvPr id="3" name="Alaotsikko 2"/>
          <p:cNvSpPr>
            <a:spLocks noGrp="1"/>
          </p:cNvSpPr>
          <p:nvPr>
            <p:ph type="subTitle" idx="1" hasCustomPrompt="1"/>
          </p:nvPr>
        </p:nvSpPr>
        <p:spPr>
          <a:xfrm>
            <a:off x="1371600" y="4963616"/>
            <a:ext cx="6400800" cy="985664"/>
          </a:xfrm>
        </p:spPr>
        <p:txBody>
          <a:bodyPr>
            <a:normAutofit/>
          </a:bodyPr>
          <a:lstStyle>
            <a:lvl1pPr marL="0" indent="0" algn="ctr">
              <a:buNone/>
              <a:defRPr sz="1350" baseline="0">
                <a:solidFill>
                  <a:schemeClr val="tx1">
                    <a:tint val="75000"/>
                  </a:schemeClr>
                </a:solidFill>
                <a:latin typeface="Arial Rounded MT" panose="000B0500000000000000" pitchFamily="2"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Lisää alaotsikko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29F13F21-89A0-4E12-8E58-753F65C13159}" type="slidenum">
              <a:rPr lang="fi-FI" smtClean="0"/>
              <a:t>‹#›</a:t>
            </a:fld>
            <a:endParaRPr lang="fi-FI"/>
          </a:p>
        </p:txBody>
      </p:sp>
    </p:spTree>
    <p:extLst>
      <p:ext uri="{BB962C8B-B14F-4D97-AF65-F5344CB8AC3E}">
        <p14:creationId xmlns:p14="http://schemas.microsoft.com/office/powerpoint/2010/main" val="41307558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bl">
  <p:cSld name="Otsikko ja taulukko">
    <p:spTree>
      <p:nvGrpSpPr>
        <p:cNvPr id="1" name=""/>
        <p:cNvGrpSpPr/>
        <p:nvPr/>
      </p:nvGrpSpPr>
      <p:grpSpPr>
        <a:xfrm>
          <a:off x="0" y="0"/>
          <a:ext cx="0" cy="0"/>
          <a:chOff x="0" y="0"/>
          <a:chExt cx="0" cy="0"/>
        </a:xfrm>
      </p:grpSpPr>
      <p:sp>
        <p:nvSpPr>
          <p:cNvPr id="2" name="Otsikko 1"/>
          <p:cNvSpPr>
            <a:spLocks noGrp="1"/>
          </p:cNvSpPr>
          <p:nvPr>
            <p:ph type="title"/>
          </p:nvPr>
        </p:nvSpPr>
        <p:spPr>
          <a:xfrm>
            <a:off x="395288" y="404813"/>
            <a:ext cx="7200900" cy="1079500"/>
          </a:xfrm>
        </p:spPr>
        <p:txBody>
          <a:bodyPr/>
          <a:lstStyle/>
          <a:p>
            <a:r>
              <a:rPr lang="fi-FI"/>
              <a:t>Muokkaa perustyyl. napsautt.</a:t>
            </a:r>
          </a:p>
        </p:txBody>
      </p:sp>
      <p:sp>
        <p:nvSpPr>
          <p:cNvPr id="3" name="Taulukon paikkamerkki 2"/>
          <p:cNvSpPr>
            <a:spLocks noGrp="1"/>
          </p:cNvSpPr>
          <p:nvPr>
            <p:ph type="tbl" idx="1"/>
          </p:nvPr>
        </p:nvSpPr>
        <p:spPr>
          <a:xfrm>
            <a:off x="395288" y="1700213"/>
            <a:ext cx="8353425" cy="4392612"/>
          </a:xfrm>
        </p:spPr>
        <p:txBody>
          <a:bodyPr/>
          <a:lstStyle/>
          <a:p>
            <a:pPr lvl="0"/>
            <a:endParaRPr lang="fi-FI"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5C39C27-B9FC-44A1-AA5A-A1E7C2990C96}" type="slidenum">
              <a:rPr lang="en-GB"/>
              <a:pPr>
                <a:defRPr/>
              </a:pPr>
              <a:t>‹#›</a:t>
            </a:fld>
            <a:r>
              <a:rPr lang="en-GB"/>
              <a:t> </a:t>
            </a:r>
            <a:r>
              <a:rPr lang="en-GB">
                <a:solidFill>
                  <a:schemeClr val="accent2"/>
                </a:solidFill>
              </a:rPr>
              <a:t> |</a:t>
            </a:r>
            <a:r>
              <a:rPr lang="en-GB"/>
              <a:t>  </a:t>
            </a:r>
            <a:r>
              <a:rPr lang="en-US">
                <a:cs typeface="Arial" charset="0"/>
              </a:rPr>
              <a:t>© </a:t>
            </a:r>
            <a:r>
              <a:rPr lang="en-GB"/>
              <a:t>Mielenterveysseura</a:t>
            </a:r>
          </a:p>
        </p:txBody>
      </p:sp>
    </p:spTree>
    <p:extLst>
      <p:ext uri="{BB962C8B-B14F-4D97-AF65-F5344CB8AC3E}">
        <p14:creationId xmlns:p14="http://schemas.microsoft.com/office/powerpoint/2010/main" val="21802291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6" name="Sisällön paikkamerkki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976D943D-04D3-4BA2-8BB8-15E6EB035C7E}" type="slidenum">
              <a:rPr lang="en-GB"/>
              <a:pPr>
                <a:defRPr/>
              </a:pPr>
              <a:t>‹#›</a:t>
            </a:fld>
            <a:r>
              <a:rPr lang="en-GB"/>
              <a:t> </a:t>
            </a:r>
            <a:r>
              <a:rPr lang="en-GB">
                <a:solidFill>
                  <a:schemeClr val="accent2"/>
                </a:solidFill>
              </a:rPr>
              <a:t> |</a:t>
            </a:r>
            <a:r>
              <a:rPr lang="en-GB"/>
              <a:t>  </a:t>
            </a:r>
            <a:r>
              <a:rPr lang="en-US">
                <a:cs typeface="Arial" charset="0"/>
              </a:rPr>
              <a:t>© </a:t>
            </a:r>
            <a:r>
              <a:rPr lang="en-GB"/>
              <a:t>Mielenterveysseura</a:t>
            </a:r>
          </a:p>
        </p:txBody>
      </p:sp>
    </p:spTree>
    <p:extLst>
      <p:ext uri="{BB962C8B-B14F-4D97-AF65-F5344CB8AC3E}">
        <p14:creationId xmlns:p14="http://schemas.microsoft.com/office/powerpoint/2010/main" val="13686513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cSld name="Lopetus">
    <p:spTree>
      <p:nvGrpSpPr>
        <p:cNvPr id="1" name=""/>
        <p:cNvGrpSpPr/>
        <p:nvPr/>
      </p:nvGrpSpPr>
      <p:grpSpPr>
        <a:xfrm>
          <a:off x="0" y="0"/>
          <a:ext cx="0" cy="0"/>
          <a:chOff x="0" y="0"/>
          <a:chExt cx="0" cy="0"/>
        </a:xfrm>
      </p:grpSpPr>
      <p:pic>
        <p:nvPicPr>
          <p:cNvPr id="9" name="Kuva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496" y="548680"/>
            <a:ext cx="8065008" cy="5634406"/>
          </a:xfrm>
          <a:prstGeom prst="rect">
            <a:avLst/>
          </a:prstGeom>
        </p:spPr>
      </p:pic>
      <p:sp>
        <p:nvSpPr>
          <p:cNvPr id="7" name="Tekstiruutu 6"/>
          <p:cNvSpPr txBox="1"/>
          <p:nvPr/>
        </p:nvSpPr>
        <p:spPr>
          <a:xfrm>
            <a:off x="5572426" y="5445000"/>
            <a:ext cx="2664296" cy="450123"/>
          </a:xfrm>
          <a:prstGeom prst="rect">
            <a:avLst/>
          </a:prstGeom>
          <a:noFill/>
        </p:spPr>
        <p:txBody>
          <a:bodyPr wrap="square" rtlCol="0">
            <a:spAutoFit/>
          </a:bodyPr>
          <a:lstStyle/>
          <a:p>
            <a:pPr algn="r"/>
            <a:r>
              <a:rPr lang="fi-FI" sz="2325">
                <a:solidFill>
                  <a:srgbClr val="FFFFFF"/>
                </a:solidFill>
              </a:rPr>
              <a:t>Kiitos!</a:t>
            </a:r>
          </a:p>
        </p:txBody>
      </p:sp>
    </p:spTree>
    <p:extLst>
      <p:ext uri="{BB962C8B-B14F-4D97-AF65-F5344CB8AC3E}">
        <p14:creationId xmlns:p14="http://schemas.microsoft.com/office/powerpoint/2010/main" val="26156694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Neljä sisältökohdetta">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539553" y="548681"/>
            <a:ext cx="3744416" cy="2520280"/>
          </a:xfrm>
        </p:spPr>
        <p:txBody>
          <a:bodyPr>
            <a:normAutofit/>
          </a:bodyPr>
          <a:lstStyle>
            <a:lvl1pPr marL="0" indent="0">
              <a:buFontTx/>
              <a:buNone/>
              <a:defRPr sz="1200">
                <a:latin typeface="Arial Rounded MT" panose="000B0500000000000000" pitchFamily="2" charset="0"/>
              </a:defRPr>
            </a:lvl1pPr>
            <a:lvl2pPr marL="214313" indent="-214313">
              <a:buFont typeface="Arial" panose="020B0604020202020204" pitchFamily="34" charset="0"/>
              <a:buChar char="•"/>
              <a:defRPr sz="1200">
                <a:latin typeface="Arial Rounded MT" panose="000B0500000000000000" pitchFamily="2" charset="0"/>
              </a:defRPr>
            </a:lvl2pPr>
            <a:lvl3pPr marL="214313" indent="-214313">
              <a:buFont typeface="Arial" panose="020B0604020202020204" pitchFamily="34" charset="0"/>
              <a:buChar char="•"/>
              <a:defRPr sz="1200">
                <a:latin typeface="Arial Rounded MT" panose="000B0500000000000000" pitchFamily="2" charset="0"/>
              </a:defRPr>
            </a:lvl3pPr>
            <a:lvl4pPr marL="350044" indent="-214313">
              <a:buFont typeface="Arial" panose="020B0604020202020204" pitchFamily="34" charset="0"/>
              <a:buChar char="•"/>
              <a:defRPr sz="1200">
                <a:latin typeface="Arial Rounded MT" panose="000B0500000000000000" pitchFamily="2" charset="0"/>
              </a:defRPr>
            </a:lvl4pPr>
            <a:lvl5pPr marL="481013" indent="-214313">
              <a:buFont typeface="Arial" panose="020B0604020202020204" pitchFamily="34" charset="0"/>
              <a:buChar char="•"/>
              <a:defRPr sz="1200">
                <a:latin typeface="Arial Rounded MT" panose="000B0500000000000000"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pPr>
              <a:defRPr/>
            </a:pPr>
            <a:endParaRPr lang="en-GB"/>
          </a:p>
        </p:txBody>
      </p:sp>
      <p:sp>
        <p:nvSpPr>
          <p:cNvPr id="5" name="Alatunnisteen paikkamerkki 4"/>
          <p:cNvSpPr>
            <a:spLocks noGrp="1"/>
          </p:cNvSpPr>
          <p:nvPr>
            <p:ph type="ftr" sz="quarter" idx="11"/>
          </p:nvPr>
        </p:nvSpPr>
        <p:spPr/>
        <p:txBody>
          <a:bodyPr/>
          <a:lstStyle/>
          <a:p>
            <a:pPr>
              <a:defRPr/>
            </a:pPr>
            <a:endParaRPr lang="en-GB"/>
          </a:p>
        </p:txBody>
      </p:sp>
      <p:sp>
        <p:nvSpPr>
          <p:cNvPr id="6" name="Dian numeron paikkamerkki 5"/>
          <p:cNvSpPr>
            <a:spLocks noGrp="1"/>
          </p:cNvSpPr>
          <p:nvPr>
            <p:ph type="sldNum" sz="quarter" idx="12"/>
          </p:nvPr>
        </p:nvSpPr>
        <p:spPr/>
        <p:txBody>
          <a:bodyPr/>
          <a:lstStyle/>
          <a:p>
            <a:pPr>
              <a:defRPr/>
            </a:pPr>
            <a:fld id="{8476BCF5-A094-45B4-AC68-75FE433D2B94}" type="slidenum">
              <a:rPr lang="en-GB" smtClean="0"/>
              <a:pPr>
                <a:defRPr/>
              </a:pPr>
              <a:t>‹#›</a:t>
            </a:fld>
            <a:r>
              <a:rPr lang="en-GB"/>
              <a:t> </a:t>
            </a:r>
            <a:r>
              <a:rPr lang="en-GB">
                <a:solidFill>
                  <a:schemeClr val="accent2"/>
                </a:solidFill>
              </a:rPr>
              <a:t> |</a:t>
            </a:r>
            <a:r>
              <a:rPr lang="en-GB"/>
              <a:t>  </a:t>
            </a:r>
            <a:r>
              <a:rPr lang="en-US">
                <a:cs typeface="Arial" charset="0"/>
              </a:rPr>
              <a:t>© </a:t>
            </a:r>
            <a:r>
              <a:rPr lang="en-GB"/>
              <a:t>Mielenterveysseura</a:t>
            </a:r>
          </a:p>
        </p:txBody>
      </p:sp>
      <p:sp>
        <p:nvSpPr>
          <p:cNvPr id="10" name="Sisällön paikkamerkki 2"/>
          <p:cNvSpPr>
            <a:spLocks noGrp="1"/>
          </p:cNvSpPr>
          <p:nvPr>
            <p:ph idx="13"/>
          </p:nvPr>
        </p:nvSpPr>
        <p:spPr>
          <a:xfrm>
            <a:off x="4860033" y="548681"/>
            <a:ext cx="3744416" cy="2520280"/>
          </a:xfrm>
        </p:spPr>
        <p:txBody>
          <a:bodyPr>
            <a:normAutofit/>
          </a:bodyPr>
          <a:lstStyle>
            <a:lvl1pPr marL="0" indent="0">
              <a:buFontTx/>
              <a:buNone/>
              <a:defRPr sz="1200">
                <a:latin typeface="Arial Rounded MT" panose="000B0500000000000000" pitchFamily="2" charset="0"/>
              </a:defRPr>
            </a:lvl1pPr>
            <a:lvl2pPr marL="214313" indent="-214313">
              <a:buFont typeface="Arial" panose="020B0604020202020204" pitchFamily="34" charset="0"/>
              <a:buChar char="•"/>
              <a:defRPr sz="1200">
                <a:latin typeface="Arial Rounded MT" panose="000B0500000000000000" pitchFamily="2" charset="0"/>
              </a:defRPr>
            </a:lvl2pPr>
            <a:lvl3pPr marL="214313" indent="-214313">
              <a:buFont typeface="Arial" panose="020B0604020202020204" pitchFamily="34" charset="0"/>
              <a:buChar char="•"/>
              <a:defRPr sz="1200">
                <a:latin typeface="Arial Rounded MT" panose="000B0500000000000000" pitchFamily="2" charset="0"/>
              </a:defRPr>
            </a:lvl3pPr>
            <a:lvl4pPr marL="350044" indent="-214313">
              <a:buFont typeface="Arial" panose="020B0604020202020204" pitchFamily="34" charset="0"/>
              <a:buChar char="•"/>
              <a:defRPr sz="1200">
                <a:latin typeface="Arial Rounded MT" panose="000B0500000000000000" pitchFamily="2" charset="0"/>
              </a:defRPr>
            </a:lvl4pPr>
            <a:lvl5pPr marL="481013" indent="-214313">
              <a:buFont typeface="Arial" panose="020B0604020202020204" pitchFamily="34" charset="0"/>
              <a:buChar char="•"/>
              <a:defRPr sz="1200">
                <a:latin typeface="Arial Rounded MT" panose="000B0500000000000000"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Sisällön paikkamerkki 2"/>
          <p:cNvSpPr>
            <a:spLocks noGrp="1"/>
          </p:cNvSpPr>
          <p:nvPr>
            <p:ph idx="14"/>
          </p:nvPr>
        </p:nvSpPr>
        <p:spPr>
          <a:xfrm>
            <a:off x="539553" y="3645024"/>
            <a:ext cx="3744416" cy="2520280"/>
          </a:xfrm>
        </p:spPr>
        <p:txBody>
          <a:bodyPr>
            <a:normAutofit/>
          </a:bodyPr>
          <a:lstStyle>
            <a:lvl1pPr marL="0" indent="0">
              <a:buFontTx/>
              <a:buNone/>
              <a:defRPr sz="1200">
                <a:latin typeface="Arial Rounded MT" panose="000B0500000000000000" pitchFamily="2" charset="0"/>
              </a:defRPr>
            </a:lvl1pPr>
            <a:lvl2pPr marL="214313" indent="-214313">
              <a:buFont typeface="Arial" panose="020B0604020202020204" pitchFamily="34" charset="0"/>
              <a:buChar char="•"/>
              <a:defRPr sz="1200">
                <a:latin typeface="Arial Rounded MT" panose="000B0500000000000000" pitchFamily="2" charset="0"/>
              </a:defRPr>
            </a:lvl2pPr>
            <a:lvl3pPr marL="214313" indent="-214313">
              <a:buFont typeface="Arial" panose="020B0604020202020204" pitchFamily="34" charset="0"/>
              <a:buChar char="•"/>
              <a:defRPr sz="1200">
                <a:latin typeface="Arial Rounded MT" panose="000B0500000000000000" pitchFamily="2" charset="0"/>
              </a:defRPr>
            </a:lvl3pPr>
            <a:lvl4pPr marL="350044" indent="-214313">
              <a:buFont typeface="Arial" panose="020B0604020202020204" pitchFamily="34" charset="0"/>
              <a:buChar char="•"/>
              <a:defRPr sz="1200">
                <a:latin typeface="Arial Rounded MT" panose="000B0500000000000000" pitchFamily="2" charset="0"/>
              </a:defRPr>
            </a:lvl4pPr>
            <a:lvl5pPr marL="481013" indent="-214313">
              <a:buFont typeface="Arial" panose="020B0604020202020204" pitchFamily="34" charset="0"/>
              <a:buChar char="•"/>
              <a:defRPr sz="1200">
                <a:latin typeface="Arial Rounded MT" panose="000B0500000000000000"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Sisällön paikkamerkki 2"/>
          <p:cNvSpPr>
            <a:spLocks noGrp="1"/>
          </p:cNvSpPr>
          <p:nvPr>
            <p:ph idx="15"/>
          </p:nvPr>
        </p:nvSpPr>
        <p:spPr>
          <a:xfrm>
            <a:off x="4860033" y="3645024"/>
            <a:ext cx="3744416" cy="2520280"/>
          </a:xfrm>
        </p:spPr>
        <p:txBody>
          <a:bodyPr>
            <a:normAutofit/>
          </a:bodyPr>
          <a:lstStyle>
            <a:lvl1pPr marL="0" indent="0">
              <a:buFontTx/>
              <a:buNone/>
              <a:defRPr sz="1200">
                <a:latin typeface="Arial Rounded MT" panose="000B0500000000000000" pitchFamily="2" charset="0"/>
              </a:defRPr>
            </a:lvl1pPr>
            <a:lvl2pPr marL="214313" indent="-214313">
              <a:buFont typeface="Arial" panose="020B0604020202020204" pitchFamily="34" charset="0"/>
              <a:buChar char="•"/>
              <a:defRPr sz="1200">
                <a:latin typeface="Arial Rounded MT" panose="000B0500000000000000" pitchFamily="2" charset="0"/>
              </a:defRPr>
            </a:lvl2pPr>
            <a:lvl3pPr marL="214313" indent="-214313">
              <a:buFont typeface="Arial" panose="020B0604020202020204" pitchFamily="34" charset="0"/>
              <a:buChar char="•"/>
              <a:defRPr sz="1200">
                <a:latin typeface="Arial Rounded MT" panose="000B0500000000000000" pitchFamily="2" charset="0"/>
              </a:defRPr>
            </a:lvl3pPr>
            <a:lvl4pPr marL="350044" indent="-214313">
              <a:buFont typeface="Arial" panose="020B0604020202020204" pitchFamily="34" charset="0"/>
              <a:buChar char="•"/>
              <a:defRPr sz="1200">
                <a:latin typeface="Arial Rounded MT" panose="000B0500000000000000" pitchFamily="2" charset="0"/>
              </a:defRPr>
            </a:lvl4pPr>
            <a:lvl5pPr marL="481013" indent="-214313">
              <a:buFont typeface="Arial" panose="020B0604020202020204" pitchFamily="34" charset="0"/>
              <a:buChar char="•"/>
              <a:defRPr sz="1200">
                <a:latin typeface="Arial Rounded MT" panose="000B0500000000000000"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4564599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Vain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a:t>LISÄÄ OTSIKKO</a:t>
            </a:r>
          </a:p>
        </p:txBody>
      </p:sp>
      <p:sp>
        <p:nvSpPr>
          <p:cNvPr id="3" name="Päivämäärän paikkamerkki 2"/>
          <p:cNvSpPr>
            <a:spLocks noGrp="1"/>
          </p:cNvSpPr>
          <p:nvPr>
            <p:ph type="dt" sz="half" idx="10"/>
          </p:nvPr>
        </p:nvSpPr>
        <p:spPr/>
        <p:txBody>
          <a:bodyPr/>
          <a:lstStyle/>
          <a:p>
            <a:pPr>
              <a:defRPr/>
            </a:pPr>
            <a:endParaRPr lang="en-GB"/>
          </a:p>
        </p:txBody>
      </p:sp>
      <p:sp>
        <p:nvSpPr>
          <p:cNvPr id="4" name="Alatunnisteen paikkamerkki 3"/>
          <p:cNvSpPr>
            <a:spLocks noGrp="1"/>
          </p:cNvSpPr>
          <p:nvPr>
            <p:ph type="ftr" sz="quarter" idx="11"/>
          </p:nvPr>
        </p:nvSpPr>
        <p:spPr/>
        <p:txBody>
          <a:bodyPr/>
          <a:lstStyle/>
          <a:p>
            <a:pPr>
              <a:defRPr/>
            </a:pPr>
            <a:endParaRPr lang="en-GB"/>
          </a:p>
        </p:txBody>
      </p:sp>
      <p:sp>
        <p:nvSpPr>
          <p:cNvPr id="5" name="Dian numeron paikkamerkki 4"/>
          <p:cNvSpPr>
            <a:spLocks noGrp="1"/>
          </p:cNvSpPr>
          <p:nvPr>
            <p:ph type="sldNum" sz="quarter" idx="12"/>
          </p:nvPr>
        </p:nvSpPr>
        <p:spPr/>
        <p:txBody>
          <a:bodyPr/>
          <a:lstStyle/>
          <a:p>
            <a:pPr>
              <a:defRPr/>
            </a:pPr>
            <a:fld id="{06D469FD-48F1-4FB4-B7A0-76A470AA1F9D}" type="slidenum">
              <a:rPr lang="en-GB" smtClean="0"/>
              <a:pPr>
                <a:defRPr/>
              </a:pPr>
              <a:t>‹#›</a:t>
            </a:fld>
            <a:r>
              <a:rPr lang="en-GB"/>
              <a:t> </a:t>
            </a:r>
            <a:r>
              <a:rPr lang="en-GB">
                <a:solidFill>
                  <a:schemeClr val="accent2"/>
                </a:solidFill>
              </a:rPr>
              <a:t> |</a:t>
            </a:r>
            <a:r>
              <a:rPr lang="en-GB"/>
              <a:t>  </a:t>
            </a:r>
            <a:r>
              <a:rPr lang="en-US">
                <a:cs typeface="Arial" charset="0"/>
              </a:rPr>
              <a:t>© </a:t>
            </a:r>
            <a:r>
              <a:rPr lang="en-GB"/>
              <a:t>Mielenterveysseura</a:t>
            </a:r>
          </a:p>
        </p:txBody>
      </p:sp>
    </p:spTree>
    <p:extLst>
      <p:ext uri="{BB962C8B-B14F-4D97-AF65-F5344CB8AC3E}">
        <p14:creationId xmlns:p14="http://schemas.microsoft.com/office/powerpoint/2010/main" val="36065881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8" name="Title 1">
            <a:extLst>
              <a:ext uri="{FF2B5EF4-FFF2-40B4-BE49-F238E27FC236}">
                <a16:creationId xmlns:a16="http://schemas.microsoft.com/office/drawing/2014/main" id="{653E65ED-6176-214C-99D3-7431E7A050E6}"/>
              </a:ext>
            </a:extLst>
          </p:cNvPr>
          <p:cNvSpPr>
            <a:spLocks noGrp="1"/>
          </p:cNvSpPr>
          <p:nvPr>
            <p:ph type="title"/>
          </p:nvPr>
        </p:nvSpPr>
        <p:spPr>
          <a:xfrm>
            <a:off x="551907" y="615498"/>
            <a:ext cx="6979597" cy="999217"/>
          </a:xfrm>
        </p:spPr>
        <p:txBody>
          <a:bodyPr anchor="t">
            <a:normAutofit/>
          </a:bodyPr>
          <a:lstStyle>
            <a:lvl1pPr>
              <a:lnSpc>
                <a:spcPts val="2700"/>
              </a:lnSpc>
              <a:defRPr sz="2700" b="1" i="0">
                <a:solidFill>
                  <a:schemeClr val="tx1"/>
                </a:solidFill>
                <a:latin typeface="+mn-lt"/>
                <a:cs typeface="Poppins" pitchFamily="2" charset="77"/>
              </a:defRPr>
            </a:lvl1pPr>
          </a:lstStyle>
          <a:p>
            <a:r>
              <a:rPr lang="en-GB"/>
              <a:t>Click to edit Master title style</a:t>
            </a:r>
            <a:endParaRPr lang="en-FI"/>
          </a:p>
        </p:txBody>
      </p:sp>
      <p:sp>
        <p:nvSpPr>
          <p:cNvPr id="9" name="Text Placeholder 4">
            <a:extLst>
              <a:ext uri="{FF2B5EF4-FFF2-40B4-BE49-F238E27FC236}">
                <a16:creationId xmlns:a16="http://schemas.microsoft.com/office/drawing/2014/main" id="{9725C6AD-FF28-D64F-8F01-E3323D9FD4A7}"/>
              </a:ext>
            </a:extLst>
          </p:cNvPr>
          <p:cNvSpPr>
            <a:spLocks noGrp="1"/>
          </p:cNvSpPr>
          <p:nvPr>
            <p:ph type="body" sz="quarter" idx="11"/>
          </p:nvPr>
        </p:nvSpPr>
        <p:spPr>
          <a:xfrm>
            <a:off x="934285" y="1721285"/>
            <a:ext cx="7432475" cy="4521219"/>
          </a:xfrm>
        </p:spPr>
        <p:txBody>
          <a:bodyPr>
            <a:normAutofit/>
          </a:bodyPr>
          <a:lstStyle>
            <a:lvl1pPr>
              <a:lnSpc>
                <a:spcPct val="100000"/>
              </a:lnSpc>
              <a:defRPr sz="1800">
                <a:solidFill>
                  <a:schemeClr val="tx1"/>
                </a:solidFill>
              </a:defRPr>
            </a:lvl1pPr>
            <a:lvl2pPr>
              <a:lnSpc>
                <a:spcPct val="100000"/>
              </a:lnSpc>
              <a:defRPr sz="1500">
                <a:solidFill>
                  <a:schemeClr val="tx1"/>
                </a:solidFill>
              </a:defRPr>
            </a:lvl2pPr>
            <a:lvl3pPr>
              <a:lnSpc>
                <a:spcPct val="100000"/>
              </a:lnSpc>
              <a:defRPr sz="1350">
                <a:solidFill>
                  <a:schemeClr val="tx1"/>
                </a:solidFill>
              </a:defRPr>
            </a:lvl3pPr>
            <a:lvl4pPr>
              <a:lnSpc>
                <a:spcPct val="100000"/>
              </a:lnSpc>
              <a:defRPr sz="1200">
                <a:solidFill>
                  <a:schemeClr val="tx1"/>
                </a:solidFill>
              </a:defRPr>
            </a:lvl4pPr>
            <a:lvl5pPr>
              <a:lnSpc>
                <a:spcPct val="100000"/>
              </a:lnSpc>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40224480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6" name="Title 1">
            <a:extLst>
              <a:ext uri="{FF2B5EF4-FFF2-40B4-BE49-F238E27FC236}">
                <a16:creationId xmlns:a16="http://schemas.microsoft.com/office/drawing/2014/main" id="{759535A5-F716-9440-999C-EF1A45E82221}"/>
              </a:ext>
            </a:extLst>
          </p:cNvPr>
          <p:cNvSpPr>
            <a:spLocks noGrp="1"/>
          </p:cNvSpPr>
          <p:nvPr>
            <p:ph type="title"/>
          </p:nvPr>
        </p:nvSpPr>
        <p:spPr>
          <a:xfrm>
            <a:off x="551907" y="615498"/>
            <a:ext cx="6979597" cy="999217"/>
          </a:xfrm>
        </p:spPr>
        <p:txBody>
          <a:bodyPr anchor="t">
            <a:normAutofit/>
          </a:bodyPr>
          <a:lstStyle>
            <a:lvl1pPr>
              <a:lnSpc>
                <a:spcPts val="2700"/>
              </a:lnSpc>
              <a:defRPr sz="2700" b="1" i="0">
                <a:latin typeface="+mn-lt"/>
                <a:cs typeface="Poppins" pitchFamily="2" charset="77"/>
              </a:defRPr>
            </a:lvl1pPr>
          </a:lstStyle>
          <a:p>
            <a:r>
              <a:rPr lang="en-GB"/>
              <a:t>Click to edit Master title style</a:t>
            </a:r>
            <a:endParaRPr lang="en-FI"/>
          </a:p>
        </p:txBody>
      </p:sp>
      <p:sp>
        <p:nvSpPr>
          <p:cNvPr id="8" name="Text Placeholder 4">
            <a:extLst>
              <a:ext uri="{FF2B5EF4-FFF2-40B4-BE49-F238E27FC236}">
                <a16:creationId xmlns:a16="http://schemas.microsoft.com/office/drawing/2014/main" id="{7BE89F5F-4875-6549-9F44-4C985DAD0D6A}"/>
              </a:ext>
            </a:extLst>
          </p:cNvPr>
          <p:cNvSpPr>
            <a:spLocks noGrp="1"/>
          </p:cNvSpPr>
          <p:nvPr>
            <p:ph type="body" sz="quarter" idx="11"/>
          </p:nvPr>
        </p:nvSpPr>
        <p:spPr>
          <a:xfrm>
            <a:off x="934285" y="1721285"/>
            <a:ext cx="3637715" cy="4521219"/>
          </a:xfrm>
        </p:spPr>
        <p:txBody>
          <a:bodyPr>
            <a:normAutofit/>
          </a:bodyPr>
          <a:lstStyle>
            <a:lvl1pPr>
              <a:lnSpc>
                <a:spcPct val="100000"/>
              </a:lnSpc>
              <a:defRPr sz="1800">
                <a:solidFill>
                  <a:schemeClr val="tx1"/>
                </a:solidFill>
              </a:defRPr>
            </a:lvl1pPr>
            <a:lvl2pPr>
              <a:lnSpc>
                <a:spcPct val="100000"/>
              </a:lnSpc>
              <a:defRPr sz="1500">
                <a:solidFill>
                  <a:schemeClr val="tx1"/>
                </a:solidFill>
              </a:defRPr>
            </a:lvl2pPr>
            <a:lvl3pPr>
              <a:lnSpc>
                <a:spcPct val="100000"/>
              </a:lnSpc>
              <a:defRPr sz="1350">
                <a:solidFill>
                  <a:schemeClr val="tx1"/>
                </a:solidFill>
              </a:defRPr>
            </a:lvl3pPr>
            <a:lvl4pPr>
              <a:lnSpc>
                <a:spcPct val="100000"/>
              </a:lnSpc>
              <a:defRPr sz="1200">
                <a:solidFill>
                  <a:schemeClr val="tx1"/>
                </a:solidFill>
              </a:defRPr>
            </a:lvl4pPr>
            <a:lvl5pPr>
              <a:lnSpc>
                <a:spcPct val="100000"/>
              </a:lnSpc>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9" name="Text Placeholder 4">
            <a:extLst>
              <a:ext uri="{FF2B5EF4-FFF2-40B4-BE49-F238E27FC236}">
                <a16:creationId xmlns:a16="http://schemas.microsoft.com/office/drawing/2014/main" id="{2CFACD2C-3CA3-BA4E-8D25-F03FEA020B78}"/>
              </a:ext>
            </a:extLst>
          </p:cNvPr>
          <p:cNvSpPr>
            <a:spLocks noGrp="1"/>
          </p:cNvSpPr>
          <p:nvPr>
            <p:ph type="body" sz="quarter" idx="12"/>
          </p:nvPr>
        </p:nvSpPr>
        <p:spPr>
          <a:xfrm>
            <a:off x="4649035" y="1721285"/>
            <a:ext cx="3637715" cy="4521219"/>
          </a:xfrm>
        </p:spPr>
        <p:txBody>
          <a:bodyPr>
            <a:normAutofit/>
          </a:bodyPr>
          <a:lstStyle>
            <a:lvl1pPr>
              <a:lnSpc>
                <a:spcPct val="100000"/>
              </a:lnSpc>
              <a:defRPr sz="1800">
                <a:solidFill>
                  <a:schemeClr val="tx1"/>
                </a:solidFill>
              </a:defRPr>
            </a:lvl1pPr>
            <a:lvl2pPr>
              <a:lnSpc>
                <a:spcPct val="100000"/>
              </a:lnSpc>
              <a:defRPr sz="1500">
                <a:solidFill>
                  <a:schemeClr val="tx1"/>
                </a:solidFill>
              </a:defRPr>
            </a:lvl2pPr>
            <a:lvl3pPr>
              <a:lnSpc>
                <a:spcPct val="100000"/>
              </a:lnSpc>
              <a:defRPr sz="1350">
                <a:solidFill>
                  <a:schemeClr val="tx1"/>
                </a:solidFill>
              </a:defRPr>
            </a:lvl3pPr>
            <a:lvl4pPr>
              <a:lnSpc>
                <a:spcPct val="100000"/>
              </a:lnSpc>
              <a:defRPr sz="1200">
                <a:solidFill>
                  <a:schemeClr val="tx1"/>
                </a:solidFill>
              </a:defRPr>
            </a:lvl4pPr>
            <a:lvl5pPr>
              <a:lnSpc>
                <a:spcPct val="100000"/>
              </a:lnSpc>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2566169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pic>
        <p:nvPicPr>
          <p:cNvPr id="5" name="Picture 4" descr="Logo, icon&#10;&#10;Description automatically generated">
            <a:extLst>
              <a:ext uri="{FF2B5EF4-FFF2-40B4-BE49-F238E27FC236}">
                <a16:creationId xmlns:a16="http://schemas.microsoft.com/office/drawing/2014/main" id="{42727F8D-ECBE-7343-ABD8-29B65D32CAE7}"/>
              </a:ext>
            </a:extLst>
          </p:cNvPr>
          <p:cNvPicPr>
            <a:picLocks noChangeAspect="1"/>
          </p:cNvPicPr>
          <p:nvPr/>
        </p:nvPicPr>
        <p:blipFill>
          <a:blip r:embed="rId2">
            <a:biLevel thresh="50000"/>
            <a:alphaModFix amt="5000"/>
          </a:blip>
          <a:stretch>
            <a:fillRect/>
          </a:stretch>
        </p:blipFill>
        <p:spPr>
          <a:xfrm>
            <a:off x="-3159922" y="762001"/>
            <a:ext cx="6345244" cy="5959474"/>
          </a:xfrm>
          <a:prstGeom prst="rect">
            <a:avLst/>
          </a:prstGeom>
        </p:spPr>
      </p:pic>
      <p:sp>
        <p:nvSpPr>
          <p:cNvPr id="2" name="Title 1">
            <a:extLst>
              <a:ext uri="{FF2B5EF4-FFF2-40B4-BE49-F238E27FC236}">
                <a16:creationId xmlns:a16="http://schemas.microsoft.com/office/drawing/2014/main" id="{5E9AB6F5-9A4B-2B47-8F41-4A7497881091}"/>
              </a:ext>
            </a:extLst>
          </p:cNvPr>
          <p:cNvSpPr>
            <a:spLocks noGrp="1"/>
          </p:cNvSpPr>
          <p:nvPr>
            <p:ph type="title"/>
          </p:nvPr>
        </p:nvSpPr>
        <p:spPr>
          <a:xfrm>
            <a:off x="551907" y="615498"/>
            <a:ext cx="6979597" cy="999217"/>
          </a:xfrm>
        </p:spPr>
        <p:txBody>
          <a:bodyPr anchor="t">
            <a:normAutofit/>
          </a:bodyPr>
          <a:lstStyle>
            <a:lvl1pPr>
              <a:lnSpc>
                <a:spcPts val="2700"/>
              </a:lnSpc>
              <a:defRPr sz="2700" b="1" i="0">
                <a:latin typeface="+mn-lt"/>
                <a:cs typeface="Poppins" pitchFamily="2" charset="77"/>
              </a:defRPr>
            </a:lvl1pPr>
          </a:lstStyle>
          <a:p>
            <a:r>
              <a:rPr lang="en-GB" dirty="0"/>
              <a:t>Click to edit Master title style</a:t>
            </a:r>
            <a:endParaRPr lang="en-FI" dirty="0"/>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6" name="Text Placeholder 4">
            <a:extLst>
              <a:ext uri="{FF2B5EF4-FFF2-40B4-BE49-F238E27FC236}">
                <a16:creationId xmlns:a16="http://schemas.microsoft.com/office/drawing/2014/main" id="{779BC6B1-F050-B84E-9988-364A3E8F2BE0}"/>
              </a:ext>
            </a:extLst>
          </p:cNvPr>
          <p:cNvSpPr>
            <a:spLocks noGrp="1"/>
          </p:cNvSpPr>
          <p:nvPr>
            <p:ph type="body" sz="quarter" idx="11"/>
          </p:nvPr>
        </p:nvSpPr>
        <p:spPr>
          <a:xfrm>
            <a:off x="934285" y="1721285"/>
            <a:ext cx="7432475" cy="4521219"/>
          </a:xfrm>
        </p:spPr>
        <p:txBody>
          <a:bodyPr>
            <a:normAutofit/>
          </a:bodyPr>
          <a:lstStyle>
            <a:lvl1pPr>
              <a:lnSpc>
                <a:spcPct val="100000"/>
              </a:lnSpc>
              <a:defRPr sz="1800">
                <a:solidFill>
                  <a:schemeClr val="bg1"/>
                </a:solidFill>
              </a:defRPr>
            </a:lvl1pPr>
            <a:lvl2pPr>
              <a:lnSpc>
                <a:spcPct val="100000"/>
              </a:lnSpc>
              <a:defRPr sz="1500">
                <a:solidFill>
                  <a:schemeClr val="bg1"/>
                </a:solidFill>
              </a:defRPr>
            </a:lvl2pPr>
            <a:lvl3pPr>
              <a:lnSpc>
                <a:spcPct val="100000"/>
              </a:lnSpc>
              <a:defRPr sz="1350">
                <a:solidFill>
                  <a:schemeClr val="bg1"/>
                </a:solidFill>
              </a:defRPr>
            </a:lvl3pPr>
            <a:lvl4pPr>
              <a:lnSpc>
                <a:spcPct val="100000"/>
              </a:lnSpc>
              <a:defRPr sz="1200">
                <a:solidFill>
                  <a:schemeClr val="bg1"/>
                </a:solidFill>
              </a:defRPr>
            </a:lvl4pPr>
            <a:lvl5pPr>
              <a:lnSpc>
                <a:spcPct val="100000"/>
              </a:lnSpc>
              <a:defRPr sz="12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42544343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AB6F5-9A4B-2B47-8F41-4A7497881091}"/>
              </a:ext>
            </a:extLst>
          </p:cNvPr>
          <p:cNvSpPr>
            <a:spLocks noGrp="1"/>
          </p:cNvSpPr>
          <p:nvPr>
            <p:ph type="title"/>
          </p:nvPr>
        </p:nvSpPr>
        <p:spPr>
          <a:xfrm>
            <a:off x="791937" y="1716391"/>
            <a:ext cx="6979597" cy="3448155"/>
          </a:xfrm>
        </p:spPr>
        <p:txBody>
          <a:bodyPr anchor="ctr">
            <a:normAutofit/>
          </a:bodyPr>
          <a:lstStyle>
            <a:lvl1pPr>
              <a:lnSpc>
                <a:spcPts val="2700"/>
              </a:lnSpc>
              <a:defRPr sz="2700" b="1" i="0">
                <a:latin typeface="+mn-lt"/>
                <a:cs typeface="Poppins" pitchFamily="2" charset="77"/>
              </a:defRPr>
            </a:lvl1pPr>
          </a:lstStyle>
          <a:p>
            <a:r>
              <a:rPr lang="en-GB"/>
              <a:t>Click to edit Master title style</a:t>
            </a:r>
            <a:endParaRPr lang="en-FI"/>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5" name="Text Placeholder 4">
            <a:extLst>
              <a:ext uri="{FF2B5EF4-FFF2-40B4-BE49-F238E27FC236}">
                <a16:creationId xmlns:a16="http://schemas.microsoft.com/office/drawing/2014/main" id="{048C26C6-AD7C-E64D-8CA5-ABA28E85579F}"/>
              </a:ext>
            </a:extLst>
          </p:cNvPr>
          <p:cNvSpPr>
            <a:spLocks noGrp="1"/>
          </p:cNvSpPr>
          <p:nvPr>
            <p:ph type="body" sz="quarter" idx="11"/>
          </p:nvPr>
        </p:nvSpPr>
        <p:spPr>
          <a:xfrm>
            <a:off x="5056500" y="5164545"/>
            <a:ext cx="2715033" cy="465138"/>
          </a:xfrm>
        </p:spPr>
        <p:txBody>
          <a:bodyPr anchor="ctr">
            <a:noAutofit/>
          </a:bodyPr>
          <a:lstStyle>
            <a:lvl1pPr marL="0" indent="0" algn="r">
              <a:buNone/>
              <a:defRPr sz="1350">
                <a:solidFill>
                  <a:schemeClr val="accent1"/>
                </a:solidFill>
              </a:defRPr>
            </a:lvl1pPr>
            <a:lvl2pPr marL="342900" indent="0" algn="r">
              <a:buNone/>
              <a:defRPr sz="1050"/>
            </a:lvl2pPr>
            <a:lvl3pPr marL="685800" indent="0" algn="r">
              <a:buNone/>
              <a:defRPr sz="900"/>
            </a:lvl3pPr>
            <a:lvl4pPr marL="1028700" indent="0" algn="r">
              <a:buNone/>
              <a:defRPr sz="825"/>
            </a:lvl4pPr>
            <a:lvl5pPr marL="1371600" indent="0" algn="r">
              <a:buNone/>
              <a:defRPr sz="825"/>
            </a:lvl5pPr>
          </a:lstStyle>
          <a:p>
            <a:pPr lvl="0"/>
            <a:r>
              <a:rPr lang="en-GB"/>
              <a:t>Click to edit Master text styles</a:t>
            </a:r>
          </a:p>
        </p:txBody>
      </p:sp>
    </p:spTree>
    <p:extLst>
      <p:ext uri="{BB962C8B-B14F-4D97-AF65-F5344CB8AC3E}">
        <p14:creationId xmlns:p14="http://schemas.microsoft.com/office/powerpoint/2010/main" val="14064935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pic>
        <p:nvPicPr>
          <p:cNvPr id="5" name="Picture 4" descr="Logo, icon&#10;&#10;Description automatically generated">
            <a:extLst>
              <a:ext uri="{FF2B5EF4-FFF2-40B4-BE49-F238E27FC236}">
                <a16:creationId xmlns:a16="http://schemas.microsoft.com/office/drawing/2014/main" id="{42727F8D-ECBE-7343-ABD8-29B65D32CAE7}"/>
              </a:ext>
            </a:extLst>
          </p:cNvPr>
          <p:cNvPicPr>
            <a:picLocks noChangeAspect="1"/>
          </p:cNvPicPr>
          <p:nvPr/>
        </p:nvPicPr>
        <p:blipFill>
          <a:blip r:embed="rId2">
            <a:alphaModFix amt="20000"/>
          </a:blip>
          <a:stretch>
            <a:fillRect/>
          </a:stretch>
        </p:blipFill>
        <p:spPr>
          <a:xfrm>
            <a:off x="-3159922" y="762001"/>
            <a:ext cx="6345244" cy="5959474"/>
          </a:xfrm>
          <a:prstGeom prst="rect">
            <a:avLst/>
          </a:prstGeom>
        </p:spPr>
      </p:pic>
      <p:sp>
        <p:nvSpPr>
          <p:cNvPr id="2" name="Title 1">
            <a:extLst>
              <a:ext uri="{FF2B5EF4-FFF2-40B4-BE49-F238E27FC236}">
                <a16:creationId xmlns:a16="http://schemas.microsoft.com/office/drawing/2014/main" id="{5E9AB6F5-9A4B-2B47-8F41-4A7497881091}"/>
              </a:ext>
            </a:extLst>
          </p:cNvPr>
          <p:cNvSpPr>
            <a:spLocks noGrp="1"/>
          </p:cNvSpPr>
          <p:nvPr>
            <p:ph type="title"/>
          </p:nvPr>
        </p:nvSpPr>
        <p:spPr>
          <a:xfrm>
            <a:off x="551907" y="615498"/>
            <a:ext cx="6979597" cy="999217"/>
          </a:xfrm>
        </p:spPr>
        <p:txBody>
          <a:bodyPr anchor="t">
            <a:normAutofit/>
          </a:bodyPr>
          <a:lstStyle>
            <a:lvl1pPr>
              <a:lnSpc>
                <a:spcPts val="2700"/>
              </a:lnSpc>
              <a:defRPr sz="2700" b="1" i="0">
                <a:latin typeface="+mn-lt"/>
                <a:cs typeface="Poppins" pitchFamily="2" charset="77"/>
              </a:defRPr>
            </a:lvl1pPr>
          </a:lstStyle>
          <a:p>
            <a:r>
              <a:rPr lang="en-GB"/>
              <a:t>Click to edit Master title style</a:t>
            </a:r>
            <a:endParaRPr lang="en-FI"/>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6" name="Text Placeholder 4">
            <a:extLst>
              <a:ext uri="{FF2B5EF4-FFF2-40B4-BE49-F238E27FC236}">
                <a16:creationId xmlns:a16="http://schemas.microsoft.com/office/drawing/2014/main" id="{779BC6B1-F050-B84E-9988-364A3E8F2BE0}"/>
              </a:ext>
            </a:extLst>
          </p:cNvPr>
          <p:cNvSpPr>
            <a:spLocks noGrp="1"/>
          </p:cNvSpPr>
          <p:nvPr>
            <p:ph type="body" sz="quarter" idx="11"/>
          </p:nvPr>
        </p:nvSpPr>
        <p:spPr>
          <a:xfrm>
            <a:off x="934285" y="1721285"/>
            <a:ext cx="7432475" cy="4521219"/>
          </a:xfrm>
        </p:spPr>
        <p:txBody>
          <a:bodyPr>
            <a:normAutofit/>
          </a:bodyPr>
          <a:lstStyle>
            <a:lvl1pPr>
              <a:lnSpc>
                <a:spcPct val="100000"/>
              </a:lnSpc>
              <a:defRPr sz="1800">
                <a:solidFill>
                  <a:schemeClr val="tx1"/>
                </a:solidFill>
              </a:defRPr>
            </a:lvl1pPr>
            <a:lvl2pPr>
              <a:lnSpc>
                <a:spcPct val="100000"/>
              </a:lnSpc>
              <a:defRPr sz="1500">
                <a:solidFill>
                  <a:schemeClr val="tx1"/>
                </a:solidFill>
              </a:defRPr>
            </a:lvl2pPr>
            <a:lvl3pPr>
              <a:lnSpc>
                <a:spcPct val="100000"/>
              </a:lnSpc>
              <a:defRPr sz="1350">
                <a:solidFill>
                  <a:schemeClr val="tx1"/>
                </a:solidFill>
              </a:defRPr>
            </a:lvl3pPr>
            <a:lvl4pPr>
              <a:lnSpc>
                <a:spcPct val="100000"/>
              </a:lnSpc>
              <a:defRPr sz="1200">
                <a:solidFill>
                  <a:schemeClr val="tx1"/>
                </a:solidFill>
              </a:defRPr>
            </a:lvl4pPr>
            <a:lvl5pPr>
              <a:lnSpc>
                <a:spcPct val="100000"/>
              </a:lnSpc>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27126210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1DD3D633-9F29-4345-BDE0-8B205AA7329A}"/>
              </a:ext>
            </a:extLst>
          </p:cNvPr>
          <p:cNvPicPr>
            <a:picLocks noChangeAspect="1"/>
          </p:cNvPicPr>
          <p:nvPr/>
        </p:nvPicPr>
        <p:blipFill>
          <a:blip r:embed="rId2" cstate="screen">
            <a:alphaModFix amt="20000"/>
            <a:extLst>
              <a:ext uri="{28A0092B-C50C-407E-A947-70E740481C1C}">
                <a14:useLocalDpi xmlns:a14="http://schemas.microsoft.com/office/drawing/2010/main"/>
              </a:ext>
            </a:extLst>
          </a:blip>
          <a:stretch>
            <a:fillRect/>
          </a:stretch>
        </p:blipFill>
        <p:spPr>
          <a:xfrm>
            <a:off x="-1213136" y="1193889"/>
            <a:ext cx="11225067" cy="4470223"/>
          </a:xfrm>
          <a:prstGeom prst="rect">
            <a:avLst/>
          </a:prstGeom>
        </p:spPr>
      </p:pic>
      <p:sp>
        <p:nvSpPr>
          <p:cNvPr id="2" name="Title 1">
            <a:extLst>
              <a:ext uri="{FF2B5EF4-FFF2-40B4-BE49-F238E27FC236}">
                <a16:creationId xmlns:a16="http://schemas.microsoft.com/office/drawing/2014/main" id="{5E9AB6F5-9A4B-2B47-8F41-4A7497881091}"/>
              </a:ext>
            </a:extLst>
          </p:cNvPr>
          <p:cNvSpPr>
            <a:spLocks noGrp="1"/>
          </p:cNvSpPr>
          <p:nvPr>
            <p:ph type="title"/>
          </p:nvPr>
        </p:nvSpPr>
        <p:spPr>
          <a:xfrm>
            <a:off x="551907" y="615498"/>
            <a:ext cx="6979597" cy="999217"/>
          </a:xfrm>
        </p:spPr>
        <p:txBody>
          <a:bodyPr anchor="t">
            <a:normAutofit/>
          </a:bodyPr>
          <a:lstStyle>
            <a:lvl1pPr>
              <a:lnSpc>
                <a:spcPts val="2700"/>
              </a:lnSpc>
              <a:defRPr sz="2700" b="1" i="0">
                <a:latin typeface="+mn-lt"/>
                <a:cs typeface="Poppins" pitchFamily="2" charset="77"/>
              </a:defRPr>
            </a:lvl1pPr>
          </a:lstStyle>
          <a:p>
            <a:r>
              <a:rPr lang="en-GB"/>
              <a:t>Click to edit Master title style</a:t>
            </a:r>
            <a:endParaRPr lang="en-FI"/>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6" name="Text Placeholder 4">
            <a:extLst>
              <a:ext uri="{FF2B5EF4-FFF2-40B4-BE49-F238E27FC236}">
                <a16:creationId xmlns:a16="http://schemas.microsoft.com/office/drawing/2014/main" id="{779BC6B1-F050-B84E-9988-364A3E8F2BE0}"/>
              </a:ext>
            </a:extLst>
          </p:cNvPr>
          <p:cNvSpPr>
            <a:spLocks noGrp="1"/>
          </p:cNvSpPr>
          <p:nvPr>
            <p:ph type="body" sz="quarter" idx="11"/>
          </p:nvPr>
        </p:nvSpPr>
        <p:spPr>
          <a:xfrm>
            <a:off x="934285" y="1721285"/>
            <a:ext cx="7432475" cy="4521219"/>
          </a:xfrm>
        </p:spPr>
        <p:txBody>
          <a:bodyPr>
            <a:normAutofit/>
          </a:bodyPr>
          <a:lstStyle>
            <a:lvl1pPr>
              <a:lnSpc>
                <a:spcPct val="100000"/>
              </a:lnSpc>
              <a:defRPr sz="1800">
                <a:solidFill>
                  <a:schemeClr val="tx1"/>
                </a:solidFill>
              </a:defRPr>
            </a:lvl1pPr>
            <a:lvl2pPr>
              <a:lnSpc>
                <a:spcPct val="100000"/>
              </a:lnSpc>
              <a:defRPr sz="1500">
                <a:solidFill>
                  <a:schemeClr val="tx1"/>
                </a:solidFill>
              </a:defRPr>
            </a:lvl2pPr>
            <a:lvl3pPr>
              <a:lnSpc>
                <a:spcPct val="100000"/>
              </a:lnSpc>
              <a:defRPr sz="1350">
                <a:solidFill>
                  <a:schemeClr val="tx1"/>
                </a:solidFill>
              </a:defRPr>
            </a:lvl3pPr>
            <a:lvl4pPr>
              <a:lnSpc>
                <a:spcPct val="100000"/>
              </a:lnSpc>
              <a:defRPr sz="1200">
                <a:solidFill>
                  <a:schemeClr val="tx1"/>
                </a:solidFill>
              </a:defRPr>
            </a:lvl4pPr>
            <a:lvl5pPr>
              <a:lnSpc>
                <a:spcPct val="100000"/>
              </a:lnSpc>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3944304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8" name="Title 1">
            <a:extLst>
              <a:ext uri="{FF2B5EF4-FFF2-40B4-BE49-F238E27FC236}">
                <a16:creationId xmlns:a16="http://schemas.microsoft.com/office/drawing/2014/main" id="{653E65ED-6176-214C-99D3-7431E7A050E6}"/>
              </a:ext>
            </a:extLst>
          </p:cNvPr>
          <p:cNvSpPr>
            <a:spLocks noGrp="1"/>
          </p:cNvSpPr>
          <p:nvPr>
            <p:ph type="title"/>
          </p:nvPr>
        </p:nvSpPr>
        <p:spPr>
          <a:xfrm>
            <a:off x="551907" y="615498"/>
            <a:ext cx="6979597" cy="999217"/>
          </a:xfrm>
        </p:spPr>
        <p:txBody>
          <a:bodyPr anchor="t">
            <a:normAutofit/>
          </a:bodyPr>
          <a:lstStyle>
            <a:lvl1pPr>
              <a:lnSpc>
                <a:spcPts val="2700"/>
              </a:lnSpc>
              <a:defRPr sz="2700" b="1" i="0">
                <a:solidFill>
                  <a:schemeClr val="tx1"/>
                </a:solidFill>
                <a:latin typeface="+mn-lt"/>
                <a:cs typeface="Poppins" pitchFamily="2" charset="77"/>
              </a:defRPr>
            </a:lvl1pPr>
          </a:lstStyle>
          <a:p>
            <a:r>
              <a:rPr lang="en-GB"/>
              <a:t>Click to edit Master title style</a:t>
            </a:r>
            <a:endParaRPr lang="en-FI"/>
          </a:p>
        </p:txBody>
      </p:sp>
      <p:sp>
        <p:nvSpPr>
          <p:cNvPr id="9" name="Text Placeholder 4">
            <a:extLst>
              <a:ext uri="{FF2B5EF4-FFF2-40B4-BE49-F238E27FC236}">
                <a16:creationId xmlns:a16="http://schemas.microsoft.com/office/drawing/2014/main" id="{9725C6AD-FF28-D64F-8F01-E3323D9FD4A7}"/>
              </a:ext>
            </a:extLst>
          </p:cNvPr>
          <p:cNvSpPr>
            <a:spLocks noGrp="1"/>
          </p:cNvSpPr>
          <p:nvPr>
            <p:ph type="body" sz="quarter" idx="11"/>
          </p:nvPr>
        </p:nvSpPr>
        <p:spPr>
          <a:xfrm>
            <a:off x="934285" y="1721285"/>
            <a:ext cx="7432475" cy="2291916"/>
          </a:xfrm>
        </p:spPr>
        <p:txBody>
          <a:bodyPr>
            <a:normAutofit/>
          </a:bodyPr>
          <a:lstStyle>
            <a:lvl1pPr>
              <a:lnSpc>
                <a:spcPct val="100000"/>
              </a:lnSpc>
              <a:defRPr sz="1800">
                <a:solidFill>
                  <a:schemeClr val="tx1"/>
                </a:solidFill>
              </a:defRPr>
            </a:lvl1pPr>
            <a:lvl2pPr>
              <a:lnSpc>
                <a:spcPct val="100000"/>
              </a:lnSpc>
              <a:defRPr sz="1500">
                <a:solidFill>
                  <a:schemeClr val="tx1"/>
                </a:solidFill>
              </a:defRPr>
            </a:lvl2pPr>
            <a:lvl3pPr>
              <a:lnSpc>
                <a:spcPct val="100000"/>
              </a:lnSpc>
              <a:defRPr sz="1350">
                <a:solidFill>
                  <a:schemeClr val="tx1"/>
                </a:solidFill>
              </a:defRPr>
            </a:lvl3pPr>
            <a:lvl4pPr>
              <a:lnSpc>
                <a:spcPct val="100000"/>
              </a:lnSpc>
              <a:defRPr sz="1200">
                <a:solidFill>
                  <a:schemeClr val="tx1"/>
                </a:solidFill>
              </a:defRPr>
            </a:lvl4pPr>
            <a:lvl5pPr>
              <a:lnSpc>
                <a:spcPct val="100000"/>
              </a:lnSpc>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pic>
        <p:nvPicPr>
          <p:cNvPr id="5" name="Picture 4" descr="Icon&#10;&#10;Description automatically generated">
            <a:extLst>
              <a:ext uri="{FF2B5EF4-FFF2-40B4-BE49-F238E27FC236}">
                <a16:creationId xmlns:a16="http://schemas.microsoft.com/office/drawing/2014/main" id="{9AF863DA-25C4-9D49-B85F-CC64FBB2B2A3}"/>
              </a:ext>
            </a:extLst>
          </p:cNvPr>
          <p:cNvPicPr>
            <a:picLocks noChangeAspect="1"/>
          </p:cNvPicPr>
          <p:nvPr/>
        </p:nvPicPr>
        <p:blipFill>
          <a:blip r:embed="rId2" cstate="screen">
            <a:alphaModFix/>
            <a:extLst>
              <a:ext uri="{28A0092B-C50C-407E-A947-70E740481C1C}">
                <a14:useLocalDpi xmlns:a14="http://schemas.microsoft.com/office/drawing/2010/main"/>
              </a:ext>
            </a:extLst>
          </a:blip>
          <a:stretch>
            <a:fillRect/>
          </a:stretch>
        </p:blipFill>
        <p:spPr>
          <a:xfrm>
            <a:off x="340591" y="3193268"/>
            <a:ext cx="8462819" cy="3370197"/>
          </a:xfrm>
          <a:prstGeom prst="rect">
            <a:avLst/>
          </a:prstGeom>
        </p:spPr>
      </p:pic>
    </p:spTree>
    <p:extLst>
      <p:ext uri="{BB962C8B-B14F-4D97-AF65-F5344CB8AC3E}">
        <p14:creationId xmlns:p14="http://schemas.microsoft.com/office/powerpoint/2010/main" val="1617861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3595EF2-A53A-0343-93BE-13AC9FE08124}"/>
              </a:ext>
            </a:extLst>
          </p:cNvPr>
          <p:cNvSpPr>
            <a:spLocks noGrp="1"/>
          </p:cNvSpPr>
          <p:nvPr>
            <p:ph type="pic" sz="quarter" idx="11"/>
          </p:nvPr>
        </p:nvSpPr>
        <p:spPr>
          <a:xfrm>
            <a:off x="4000500" y="0"/>
            <a:ext cx="5143500" cy="6858000"/>
          </a:xfrm>
        </p:spPr>
        <p:txBody>
          <a:bodyPr/>
          <a:lstStyle/>
          <a:p>
            <a:endParaRPr lang="en-FI"/>
          </a:p>
        </p:txBody>
      </p:sp>
      <p:sp>
        <p:nvSpPr>
          <p:cNvPr id="2" name="Title 1">
            <a:extLst>
              <a:ext uri="{FF2B5EF4-FFF2-40B4-BE49-F238E27FC236}">
                <a16:creationId xmlns:a16="http://schemas.microsoft.com/office/drawing/2014/main" id="{5E9AB6F5-9A4B-2B47-8F41-4A7497881091}"/>
              </a:ext>
            </a:extLst>
          </p:cNvPr>
          <p:cNvSpPr>
            <a:spLocks noGrp="1"/>
          </p:cNvSpPr>
          <p:nvPr>
            <p:ph type="title"/>
          </p:nvPr>
        </p:nvSpPr>
        <p:spPr>
          <a:xfrm>
            <a:off x="817124" y="2385359"/>
            <a:ext cx="2752794" cy="2087282"/>
          </a:xfrm>
        </p:spPr>
        <p:txBody>
          <a:bodyPr anchor="ctr">
            <a:normAutofit/>
          </a:bodyPr>
          <a:lstStyle>
            <a:lvl1pPr>
              <a:lnSpc>
                <a:spcPts val="2700"/>
              </a:lnSpc>
              <a:defRPr sz="2700" b="1" i="0">
                <a:latin typeface="+mn-lt"/>
                <a:cs typeface="Poppins" pitchFamily="2" charset="77"/>
              </a:defRPr>
            </a:lvl1pPr>
          </a:lstStyle>
          <a:p>
            <a:r>
              <a:rPr lang="en-GB"/>
              <a:t>Click to edit Master title style</a:t>
            </a:r>
            <a:endParaRPr lang="en-FI"/>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Tree>
    <p:extLst>
      <p:ext uri="{BB962C8B-B14F-4D97-AF65-F5344CB8AC3E}">
        <p14:creationId xmlns:p14="http://schemas.microsoft.com/office/powerpoint/2010/main" val="35013478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3595EF2-A53A-0343-93BE-13AC9FE08124}"/>
              </a:ext>
            </a:extLst>
          </p:cNvPr>
          <p:cNvSpPr>
            <a:spLocks noGrp="1"/>
          </p:cNvSpPr>
          <p:nvPr>
            <p:ph type="pic" sz="quarter" idx="11"/>
          </p:nvPr>
        </p:nvSpPr>
        <p:spPr>
          <a:xfrm>
            <a:off x="1" y="1766510"/>
            <a:ext cx="4572000" cy="4466645"/>
          </a:xfrm>
        </p:spPr>
        <p:txBody>
          <a:bodyPr/>
          <a:lstStyle/>
          <a:p>
            <a:endParaRPr lang="en-FI"/>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6" name="Picture Placeholder 3">
            <a:extLst>
              <a:ext uri="{FF2B5EF4-FFF2-40B4-BE49-F238E27FC236}">
                <a16:creationId xmlns:a16="http://schemas.microsoft.com/office/drawing/2014/main" id="{7F919555-2602-6A42-8DC5-A517697B547C}"/>
              </a:ext>
            </a:extLst>
          </p:cNvPr>
          <p:cNvSpPr>
            <a:spLocks noGrp="1"/>
          </p:cNvSpPr>
          <p:nvPr>
            <p:ph type="pic" sz="quarter" idx="12"/>
          </p:nvPr>
        </p:nvSpPr>
        <p:spPr>
          <a:xfrm>
            <a:off x="4571999" y="382210"/>
            <a:ext cx="4572000" cy="4466645"/>
          </a:xfrm>
        </p:spPr>
        <p:txBody>
          <a:bodyPr/>
          <a:lstStyle/>
          <a:p>
            <a:endParaRPr lang="en-FI"/>
          </a:p>
        </p:txBody>
      </p:sp>
      <p:sp>
        <p:nvSpPr>
          <p:cNvPr id="10" name="Text Placeholder 9">
            <a:extLst>
              <a:ext uri="{FF2B5EF4-FFF2-40B4-BE49-F238E27FC236}">
                <a16:creationId xmlns:a16="http://schemas.microsoft.com/office/drawing/2014/main" id="{F80168F7-4C2B-CD44-BF69-FC5A9AC4639A}"/>
              </a:ext>
            </a:extLst>
          </p:cNvPr>
          <p:cNvSpPr>
            <a:spLocks noGrp="1"/>
          </p:cNvSpPr>
          <p:nvPr>
            <p:ph type="body" sz="quarter" idx="13"/>
          </p:nvPr>
        </p:nvSpPr>
        <p:spPr>
          <a:xfrm>
            <a:off x="5332810" y="4973066"/>
            <a:ext cx="3050381" cy="1260088"/>
          </a:xfrm>
        </p:spPr>
        <p:txBody>
          <a:bodyPr anchor="ctr">
            <a:noAutofit/>
          </a:bodyPr>
          <a:lstStyle>
            <a:lvl1pPr marL="0" indent="0" algn="ctr">
              <a:buNone/>
              <a:defRPr sz="2400" b="1">
                <a:latin typeface="+mn-lt"/>
              </a:defRPr>
            </a:lvl1pPr>
            <a:lvl2pPr marL="342900" indent="0" algn="ctr">
              <a:buNone/>
              <a:defRPr sz="2400" b="1">
                <a:latin typeface="+mn-lt"/>
              </a:defRPr>
            </a:lvl2pPr>
            <a:lvl3pPr marL="685800" indent="0" algn="ctr">
              <a:buNone/>
              <a:defRPr sz="2400" b="1">
                <a:latin typeface="+mn-lt"/>
              </a:defRPr>
            </a:lvl3pPr>
            <a:lvl4pPr marL="1028700" indent="0" algn="ctr">
              <a:buNone/>
              <a:defRPr sz="2400" b="1">
                <a:latin typeface="+mn-lt"/>
              </a:defRPr>
            </a:lvl4pPr>
            <a:lvl5pPr marL="1371600" indent="0" algn="ctr">
              <a:buNone/>
              <a:defRPr sz="2400" b="1">
                <a:latin typeface="+mn-lt"/>
              </a:defRPr>
            </a:lvl5pPr>
          </a:lstStyle>
          <a:p>
            <a:pPr lvl="0"/>
            <a:r>
              <a:rPr lang="en-GB"/>
              <a:t>Click to edit Master text styles</a:t>
            </a:r>
            <a:endParaRPr lang="en-FI"/>
          </a:p>
        </p:txBody>
      </p:sp>
      <p:sp>
        <p:nvSpPr>
          <p:cNvPr id="11" name="Text Placeholder 9">
            <a:extLst>
              <a:ext uri="{FF2B5EF4-FFF2-40B4-BE49-F238E27FC236}">
                <a16:creationId xmlns:a16="http://schemas.microsoft.com/office/drawing/2014/main" id="{1C8EF6DB-4460-5443-BC11-E4F9E5F3EB21}"/>
              </a:ext>
            </a:extLst>
          </p:cNvPr>
          <p:cNvSpPr>
            <a:spLocks noGrp="1"/>
          </p:cNvSpPr>
          <p:nvPr>
            <p:ph type="body" sz="quarter" idx="14"/>
          </p:nvPr>
        </p:nvSpPr>
        <p:spPr>
          <a:xfrm>
            <a:off x="760534" y="382209"/>
            <a:ext cx="3050381" cy="1260088"/>
          </a:xfrm>
        </p:spPr>
        <p:txBody>
          <a:bodyPr anchor="ctr">
            <a:noAutofit/>
          </a:bodyPr>
          <a:lstStyle>
            <a:lvl1pPr marL="0" indent="0" algn="ctr">
              <a:buNone/>
              <a:defRPr sz="2400" b="1">
                <a:latin typeface="+mn-lt"/>
              </a:defRPr>
            </a:lvl1pPr>
            <a:lvl2pPr marL="342900" indent="0" algn="ctr">
              <a:buNone/>
              <a:defRPr sz="2400" b="1">
                <a:latin typeface="+mn-lt"/>
              </a:defRPr>
            </a:lvl2pPr>
            <a:lvl3pPr marL="685800" indent="0" algn="ctr">
              <a:buNone/>
              <a:defRPr sz="2400" b="1">
                <a:latin typeface="+mn-lt"/>
              </a:defRPr>
            </a:lvl3pPr>
            <a:lvl4pPr marL="1028700" indent="0" algn="ctr">
              <a:buNone/>
              <a:defRPr sz="2400" b="1">
                <a:latin typeface="+mn-lt"/>
              </a:defRPr>
            </a:lvl4pPr>
            <a:lvl5pPr marL="1371600" indent="0" algn="ctr">
              <a:buNone/>
              <a:defRPr sz="2400" b="1">
                <a:latin typeface="+mn-lt"/>
              </a:defRPr>
            </a:lvl5pPr>
          </a:lstStyle>
          <a:p>
            <a:pPr lvl="0"/>
            <a:r>
              <a:rPr lang="en-GB"/>
              <a:t>Click to edit Master text styles</a:t>
            </a:r>
            <a:endParaRPr lang="en-FI"/>
          </a:p>
        </p:txBody>
      </p:sp>
    </p:spTree>
    <p:extLst>
      <p:ext uri="{BB962C8B-B14F-4D97-AF65-F5344CB8AC3E}">
        <p14:creationId xmlns:p14="http://schemas.microsoft.com/office/powerpoint/2010/main" val="39275550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3183F0-2D78-F746-89F0-5785A619CB4B}"/>
              </a:ext>
            </a:extLst>
          </p:cNvPr>
          <p:cNvSpPr>
            <a:spLocks noGrp="1"/>
          </p:cNvSpPr>
          <p:nvPr>
            <p:ph type="sldNum" sz="quarter" idx="10"/>
          </p:nvPr>
        </p:nvSpPr>
        <p:spPr/>
        <p:txBody>
          <a:bodyPr/>
          <a:lstStyle/>
          <a:p>
            <a:fld id="{7D0A3693-5CB6-4B45-8859-D19B56E87773}" type="slidenum">
              <a:rPr lang="en-FI" smtClean="0"/>
              <a:pPr/>
              <a:t>‹#›</a:t>
            </a:fld>
            <a:endParaRPr lang="en-FI"/>
          </a:p>
        </p:txBody>
      </p:sp>
    </p:spTree>
    <p:extLst>
      <p:ext uri="{BB962C8B-B14F-4D97-AF65-F5344CB8AC3E}">
        <p14:creationId xmlns:p14="http://schemas.microsoft.com/office/powerpoint/2010/main" val="42917899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1_Otsikkodia">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251520" y="1792516"/>
            <a:ext cx="8640960" cy="2634343"/>
          </a:xfrm>
        </p:spPr>
        <p:txBody>
          <a:bodyPr anchor="ctr" anchorCtr="0"/>
          <a:lstStyle>
            <a:lvl1pPr algn="ctr">
              <a:defRPr sz="3300">
                <a:solidFill>
                  <a:srgbClr val="00E13C"/>
                </a:solidFill>
              </a:defRPr>
            </a:lvl1pPr>
          </a:lstStyle>
          <a:p>
            <a:r>
              <a:rPr lang="fi-FI"/>
              <a:t>LISÄÄ OTSIKKO</a:t>
            </a:r>
          </a:p>
        </p:txBody>
      </p:sp>
      <p:sp>
        <p:nvSpPr>
          <p:cNvPr id="3" name="Alaotsikko 2"/>
          <p:cNvSpPr>
            <a:spLocks noGrp="1"/>
          </p:cNvSpPr>
          <p:nvPr>
            <p:ph type="subTitle" idx="1" hasCustomPrompt="1"/>
          </p:nvPr>
        </p:nvSpPr>
        <p:spPr>
          <a:xfrm>
            <a:off x="1371600" y="4963616"/>
            <a:ext cx="6400800" cy="985664"/>
          </a:xfrm>
        </p:spPr>
        <p:txBody>
          <a:bodyPr>
            <a:normAutofit/>
          </a:bodyPr>
          <a:lstStyle>
            <a:lvl1pPr marL="0" indent="0" algn="ctr">
              <a:buNone/>
              <a:defRPr sz="1350" baseline="0">
                <a:solidFill>
                  <a:schemeClr val="tx1">
                    <a:tint val="75000"/>
                  </a:schemeClr>
                </a:solidFill>
                <a:latin typeface="Arial Rounded MT" panose="000B0500000000000000" pitchFamily="2"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Lisää alaotsikko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29F13F21-89A0-4E12-8E58-753F65C13159}" type="slidenum">
              <a:rPr lang="fi-FI" smtClean="0"/>
              <a:t>‹#›</a:t>
            </a:fld>
            <a:endParaRPr lang="fi-FI"/>
          </a:p>
        </p:txBody>
      </p:sp>
    </p:spTree>
    <p:extLst>
      <p:ext uri="{BB962C8B-B14F-4D97-AF65-F5344CB8AC3E}">
        <p14:creationId xmlns:p14="http://schemas.microsoft.com/office/powerpoint/2010/main" val="20876625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cSld name="Vain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a:t>LISÄÄ OTSIKKO</a:t>
            </a:r>
          </a:p>
        </p:txBody>
      </p:sp>
      <p:sp>
        <p:nvSpPr>
          <p:cNvPr id="3" name="Päivämäärän paikkamerkki 2"/>
          <p:cNvSpPr>
            <a:spLocks noGrp="1"/>
          </p:cNvSpPr>
          <p:nvPr>
            <p:ph type="dt" sz="half" idx="10"/>
          </p:nvPr>
        </p:nvSpPr>
        <p:spPr/>
        <p:txBody>
          <a:bodyPr/>
          <a:lstStyle/>
          <a:p>
            <a:pPr>
              <a:defRPr/>
            </a:pPr>
            <a:endParaRPr lang="en-GB"/>
          </a:p>
        </p:txBody>
      </p:sp>
      <p:sp>
        <p:nvSpPr>
          <p:cNvPr id="4" name="Alatunnisteen paikkamerkki 3"/>
          <p:cNvSpPr>
            <a:spLocks noGrp="1"/>
          </p:cNvSpPr>
          <p:nvPr>
            <p:ph type="ftr" sz="quarter" idx="11"/>
          </p:nvPr>
        </p:nvSpPr>
        <p:spPr/>
        <p:txBody>
          <a:bodyPr/>
          <a:lstStyle/>
          <a:p>
            <a:pPr>
              <a:defRPr/>
            </a:pPr>
            <a:endParaRPr lang="en-GB"/>
          </a:p>
        </p:txBody>
      </p:sp>
      <p:sp>
        <p:nvSpPr>
          <p:cNvPr id="5" name="Dian numeron paikkamerkki 4"/>
          <p:cNvSpPr>
            <a:spLocks noGrp="1"/>
          </p:cNvSpPr>
          <p:nvPr>
            <p:ph type="sldNum" sz="quarter" idx="12"/>
          </p:nvPr>
        </p:nvSpPr>
        <p:spPr/>
        <p:txBody>
          <a:bodyPr/>
          <a:lstStyle/>
          <a:p>
            <a:pPr>
              <a:defRPr/>
            </a:pPr>
            <a:fld id="{06D469FD-48F1-4FB4-B7A0-76A470AA1F9D}" type="slidenum">
              <a:rPr lang="en-GB" smtClean="0"/>
              <a:pPr>
                <a:defRPr/>
              </a:pPr>
              <a:t>‹#›</a:t>
            </a:fld>
            <a:r>
              <a:rPr lang="en-GB"/>
              <a:t> </a:t>
            </a:r>
            <a:r>
              <a:rPr lang="en-GB">
                <a:solidFill>
                  <a:schemeClr val="accent2"/>
                </a:solidFill>
              </a:rPr>
              <a:t> |</a:t>
            </a:r>
            <a:r>
              <a:rPr lang="en-GB"/>
              <a:t>  </a:t>
            </a:r>
            <a:r>
              <a:rPr lang="en-US">
                <a:cs typeface="Arial" charset="0"/>
              </a:rPr>
              <a:t>© </a:t>
            </a:r>
            <a:r>
              <a:rPr lang="en-GB"/>
              <a:t>Mielenterveysseura</a:t>
            </a:r>
          </a:p>
        </p:txBody>
      </p:sp>
    </p:spTree>
    <p:extLst>
      <p:ext uri="{BB962C8B-B14F-4D97-AF65-F5344CB8AC3E}">
        <p14:creationId xmlns:p14="http://schemas.microsoft.com/office/powerpoint/2010/main" val="18368985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0_Title Slide">
    <p:bg>
      <p:bgPr>
        <a:solidFill>
          <a:srgbClr val="00D132"/>
        </a:solidFill>
        <a:effectLst/>
      </p:bgPr>
    </p:bg>
    <p:spTree>
      <p:nvGrpSpPr>
        <p:cNvPr id="1" name=""/>
        <p:cNvGrpSpPr/>
        <p:nvPr/>
      </p:nvGrpSpPr>
      <p:grpSpPr>
        <a:xfrm>
          <a:off x="0" y="0"/>
          <a:ext cx="0" cy="0"/>
          <a:chOff x="0" y="0"/>
          <a:chExt cx="0" cy="0"/>
        </a:xfrm>
      </p:grpSpPr>
      <p:pic>
        <p:nvPicPr>
          <p:cNvPr id="22" name="Picture 21" descr="A person sitting on a couch with a dog&#10;&#10;Description automatically generated with medium confidence">
            <a:extLst>
              <a:ext uri="{FF2B5EF4-FFF2-40B4-BE49-F238E27FC236}">
                <a16:creationId xmlns:a16="http://schemas.microsoft.com/office/drawing/2014/main" id="{17F0704C-6E64-354B-968A-913D81B2C16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flipH="1">
            <a:off x="4572000" y="-451305"/>
            <a:ext cx="7217229" cy="8613449"/>
          </a:xfrm>
          <a:custGeom>
            <a:avLst/>
            <a:gdLst>
              <a:gd name="connsiteX0" fmla="*/ 4811486 w 9622972"/>
              <a:gd name="connsiteY0" fmla="*/ 0 h 8613449"/>
              <a:gd name="connsiteX1" fmla="*/ 0 w 9622972"/>
              <a:gd name="connsiteY1" fmla="*/ 4811486 h 8613449"/>
              <a:gd name="connsiteX2" fmla="*/ 1750934 w 9622972"/>
              <a:gd name="connsiteY2" fmla="*/ 8524262 h 8613449"/>
              <a:gd name="connsiteX3" fmla="*/ 1864425 w 9622972"/>
              <a:gd name="connsiteY3" fmla="*/ 8613449 h 8613449"/>
              <a:gd name="connsiteX4" fmla="*/ 7758547 w 9622972"/>
              <a:gd name="connsiteY4" fmla="*/ 8613449 h 8613449"/>
              <a:gd name="connsiteX5" fmla="*/ 7872038 w 9622972"/>
              <a:gd name="connsiteY5" fmla="*/ 8524262 h 8613449"/>
              <a:gd name="connsiteX6" fmla="*/ 9622972 w 9622972"/>
              <a:gd name="connsiteY6" fmla="*/ 4811486 h 8613449"/>
              <a:gd name="connsiteX7" fmla="*/ 4811486 w 9622972"/>
              <a:gd name="connsiteY7" fmla="*/ 0 h 8613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22972" h="8613449">
                <a:moveTo>
                  <a:pt x="4811486" y="0"/>
                </a:moveTo>
                <a:cubicBezTo>
                  <a:pt x="2154176" y="0"/>
                  <a:pt x="0" y="2154176"/>
                  <a:pt x="0" y="4811486"/>
                </a:cubicBezTo>
                <a:cubicBezTo>
                  <a:pt x="0" y="6306223"/>
                  <a:pt x="681595" y="7641765"/>
                  <a:pt x="1750934" y="8524262"/>
                </a:cubicBezTo>
                <a:lnTo>
                  <a:pt x="1864425" y="8613449"/>
                </a:lnTo>
                <a:lnTo>
                  <a:pt x="7758547" y="8613449"/>
                </a:lnTo>
                <a:lnTo>
                  <a:pt x="7872038" y="8524262"/>
                </a:lnTo>
                <a:cubicBezTo>
                  <a:pt x="8941377" y="7641765"/>
                  <a:pt x="9622972" y="6306223"/>
                  <a:pt x="9622972" y="4811486"/>
                </a:cubicBezTo>
                <a:cubicBezTo>
                  <a:pt x="9622972" y="2154176"/>
                  <a:pt x="7468796" y="0"/>
                  <a:pt x="4811486" y="0"/>
                </a:cubicBezTo>
                <a:close/>
              </a:path>
            </a:pathLst>
          </a:custGeom>
        </p:spPr>
      </p:pic>
      <p:pic>
        <p:nvPicPr>
          <p:cNvPr id="10" name="Picture 9" descr="A person holding a plant&#10;&#10;Description automatically generated with medium confidence">
            <a:extLst>
              <a:ext uri="{FF2B5EF4-FFF2-40B4-BE49-F238E27FC236}">
                <a16:creationId xmlns:a16="http://schemas.microsoft.com/office/drawing/2014/main" id="{3EED3874-1C74-494C-932B-628FB3893982}"/>
              </a:ext>
            </a:extLst>
          </p:cNvPr>
          <p:cNvPicPr>
            <a:picLocks noChangeAspect="1"/>
          </p:cNvPicPr>
          <p:nvPr userDrawn="1"/>
        </p:nvPicPr>
        <p:blipFill>
          <a:blip r:embed="rId3"/>
          <a:srcRect/>
          <a:stretch/>
        </p:blipFill>
        <p:spPr>
          <a:xfrm>
            <a:off x="10458451" y="628987"/>
            <a:ext cx="1330778" cy="7462388"/>
          </a:xfrm>
          <a:custGeom>
            <a:avLst/>
            <a:gdLst>
              <a:gd name="connsiteX0" fmla="*/ 0 w 1774371"/>
              <a:gd name="connsiteY0" fmla="*/ 0 h 7462388"/>
              <a:gd name="connsiteX1" fmla="*/ 23437 w 1774371"/>
              <a:gd name="connsiteY1" fmla="*/ 18418 h 7462388"/>
              <a:gd name="connsiteX2" fmla="*/ 1774371 w 1774371"/>
              <a:gd name="connsiteY2" fmla="*/ 3731194 h 7462388"/>
              <a:gd name="connsiteX3" fmla="*/ 23437 w 1774371"/>
              <a:gd name="connsiteY3" fmla="*/ 7443970 h 7462388"/>
              <a:gd name="connsiteX4" fmla="*/ 0 w 1774371"/>
              <a:gd name="connsiteY4" fmla="*/ 7462388 h 7462388"/>
              <a:gd name="connsiteX5" fmla="*/ 0 w 1774371"/>
              <a:gd name="connsiteY5" fmla="*/ 0 h 746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4371" h="7462388">
                <a:moveTo>
                  <a:pt x="0" y="0"/>
                </a:moveTo>
                <a:lnTo>
                  <a:pt x="23437" y="18418"/>
                </a:lnTo>
                <a:cubicBezTo>
                  <a:pt x="1092776" y="900915"/>
                  <a:pt x="1774371" y="2236457"/>
                  <a:pt x="1774371" y="3731194"/>
                </a:cubicBezTo>
                <a:cubicBezTo>
                  <a:pt x="1774371" y="5225931"/>
                  <a:pt x="1092776" y="6561473"/>
                  <a:pt x="23437" y="7443970"/>
                </a:cubicBezTo>
                <a:lnTo>
                  <a:pt x="0" y="7462388"/>
                </a:lnTo>
                <a:lnTo>
                  <a:pt x="0" y="0"/>
                </a:lnTo>
                <a:close/>
              </a:path>
            </a:pathLst>
          </a:custGeom>
        </p:spPr>
      </p:pic>
      <p:sp>
        <p:nvSpPr>
          <p:cNvPr id="9" name="Slide Number Placeholder 8">
            <a:extLst>
              <a:ext uri="{FF2B5EF4-FFF2-40B4-BE49-F238E27FC236}">
                <a16:creationId xmlns:a16="http://schemas.microsoft.com/office/drawing/2014/main" id="{3F08634A-FEA9-A74B-B0F8-F88A643E9F64}"/>
              </a:ext>
            </a:extLst>
          </p:cNvPr>
          <p:cNvSpPr>
            <a:spLocks noGrp="1"/>
          </p:cNvSpPr>
          <p:nvPr>
            <p:ph type="sldNum" sz="quarter" idx="12"/>
          </p:nvPr>
        </p:nvSpPr>
        <p:spPr/>
        <p:txBody>
          <a:bodyPr/>
          <a:lstStyle>
            <a:lvl1pPr>
              <a:defRPr>
                <a:solidFill>
                  <a:srgbClr val="083535"/>
                </a:solidFill>
              </a:defRPr>
            </a:lvl1pPr>
          </a:lstStyle>
          <a:p>
            <a:fld id="{7D0A3693-5CB6-4B45-8859-D19B56E87773}" type="slidenum">
              <a:rPr lang="en-FI" smtClean="0"/>
              <a:pPr/>
              <a:t>‹#›</a:t>
            </a:fld>
            <a:endParaRPr lang="en-FI"/>
          </a:p>
        </p:txBody>
      </p:sp>
      <p:sp>
        <p:nvSpPr>
          <p:cNvPr id="14" name="Title 1">
            <a:extLst>
              <a:ext uri="{FF2B5EF4-FFF2-40B4-BE49-F238E27FC236}">
                <a16:creationId xmlns:a16="http://schemas.microsoft.com/office/drawing/2014/main" id="{5422767B-98B3-2741-AD1F-64778D33D81A}"/>
              </a:ext>
            </a:extLst>
          </p:cNvPr>
          <p:cNvSpPr>
            <a:spLocks noGrp="1"/>
          </p:cNvSpPr>
          <p:nvPr>
            <p:ph type="ctrTitle"/>
          </p:nvPr>
        </p:nvSpPr>
        <p:spPr>
          <a:xfrm>
            <a:off x="817124" y="1860550"/>
            <a:ext cx="3429000" cy="3136900"/>
          </a:xfrm>
          <a:prstGeom prst="rect">
            <a:avLst/>
          </a:prstGeom>
        </p:spPr>
        <p:txBody>
          <a:bodyPr anchor="ctr">
            <a:normAutofit/>
          </a:bodyPr>
          <a:lstStyle>
            <a:lvl1pPr algn="l">
              <a:defRPr sz="3600" b="1" i="0">
                <a:solidFill>
                  <a:srgbClr val="083535"/>
                </a:solidFill>
                <a:latin typeface="+mn-lt"/>
              </a:defRPr>
            </a:lvl1pPr>
          </a:lstStyle>
          <a:p>
            <a:r>
              <a:rPr lang="en-GB" dirty="0"/>
              <a:t>Click to edit Master title style</a:t>
            </a:r>
            <a:endParaRPr lang="en-FI" dirty="0"/>
          </a:p>
        </p:txBody>
      </p:sp>
      <p:pic>
        <p:nvPicPr>
          <p:cNvPr id="15" name="Graphic 14">
            <a:extLst>
              <a:ext uri="{FF2B5EF4-FFF2-40B4-BE49-F238E27FC236}">
                <a16:creationId xmlns:a16="http://schemas.microsoft.com/office/drawing/2014/main" id="{7AF4706E-2A1A-3543-B5C9-77669F8268D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48382" y="6392997"/>
            <a:ext cx="400050" cy="266700"/>
          </a:xfrm>
          <a:prstGeom prst="rect">
            <a:avLst/>
          </a:prstGeom>
        </p:spPr>
      </p:pic>
      <p:sp>
        <p:nvSpPr>
          <p:cNvPr id="16" name="TextBox 15">
            <a:extLst>
              <a:ext uri="{FF2B5EF4-FFF2-40B4-BE49-F238E27FC236}">
                <a16:creationId xmlns:a16="http://schemas.microsoft.com/office/drawing/2014/main" id="{A108795B-E7D5-744C-BC8F-709469A8D662}"/>
              </a:ext>
            </a:extLst>
          </p:cNvPr>
          <p:cNvSpPr txBox="1"/>
          <p:nvPr userDrawn="1"/>
        </p:nvSpPr>
        <p:spPr>
          <a:xfrm>
            <a:off x="8765927" y="6385674"/>
            <a:ext cx="312312" cy="415498"/>
          </a:xfrm>
          <a:prstGeom prst="rect">
            <a:avLst/>
          </a:prstGeom>
          <a:noFill/>
        </p:spPr>
        <p:txBody>
          <a:bodyPr wrap="square" rtlCol="0">
            <a:spAutoFit/>
          </a:bodyPr>
          <a:lstStyle/>
          <a:p>
            <a:r>
              <a:rPr lang="en-FI" sz="1050" b="1" i="0" dirty="0">
                <a:solidFill>
                  <a:schemeClr val="bg1"/>
                </a:solidFill>
                <a:latin typeface="Georgia" panose="02040502050405020303" pitchFamily="18" charset="0"/>
                <a:cs typeface="Poppins SemiBold" pitchFamily="2" charset="77"/>
              </a:rPr>
              <a:t>.fi</a:t>
            </a:r>
          </a:p>
        </p:txBody>
      </p:sp>
      <p:pic>
        <p:nvPicPr>
          <p:cNvPr id="20" name="Picture 19" descr="A person sitting on a couch with a dog&#10;&#10;Description automatically generated with medium confidence">
            <a:extLst>
              <a:ext uri="{FF2B5EF4-FFF2-40B4-BE49-F238E27FC236}">
                <a16:creationId xmlns:a16="http://schemas.microsoft.com/office/drawing/2014/main" id="{0222A5B1-11B6-E241-B517-EF0898C3777D}"/>
              </a:ext>
            </a:extLst>
          </p:cNvPr>
          <p:cNvPicPr>
            <a:picLocks noChangeAspect="1"/>
          </p:cNvPicPr>
          <p:nvPr userDrawn="1"/>
        </p:nvPicPr>
        <p:blipFill>
          <a:blip r:embed="rId3"/>
          <a:srcRect/>
          <a:stretch/>
        </p:blipFill>
        <p:spPr>
          <a:xfrm flipH="1">
            <a:off x="5970319" y="8162145"/>
            <a:ext cx="4420592" cy="1009523"/>
          </a:xfrm>
          <a:custGeom>
            <a:avLst/>
            <a:gdLst>
              <a:gd name="connsiteX0" fmla="*/ 5894122 w 5894122"/>
              <a:gd name="connsiteY0" fmla="*/ 0 h 1009523"/>
              <a:gd name="connsiteX1" fmla="*/ 0 w 5894122"/>
              <a:gd name="connsiteY1" fmla="*/ 0 h 1009523"/>
              <a:gd name="connsiteX2" fmla="*/ 68272 w 5894122"/>
              <a:gd name="connsiteY2" fmla="*/ 53651 h 1009523"/>
              <a:gd name="connsiteX3" fmla="*/ 2947061 w 5894122"/>
              <a:gd name="connsiteY3" fmla="*/ 1009523 h 1009523"/>
              <a:gd name="connsiteX4" fmla="*/ 5825850 w 5894122"/>
              <a:gd name="connsiteY4" fmla="*/ 53651 h 1009523"/>
              <a:gd name="connsiteX5" fmla="*/ 5894122 w 5894122"/>
              <a:gd name="connsiteY5" fmla="*/ 0 h 100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94122" h="1009523">
                <a:moveTo>
                  <a:pt x="5894122" y="0"/>
                </a:moveTo>
                <a:lnTo>
                  <a:pt x="0" y="0"/>
                </a:lnTo>
                <a:lnTo>
                  <a:pt x="68272" y="53651"/>
                </a:lnTo>
                <a:cubicBezTo>
                  <a:pt x="871033" y="654000"/>
                  <a:pt x="1867529" y="1009523"/>
                  <a:pt x="2947061" y="1009523"/>
                </a:cubicBezTo>
                <a:cubicBezTo>
                  <a:pt x="4026593" y="1009523"/>
                  <a:pt x="5023089" y="654000"/>
                  <a:pt x="5825850" y="53651"/>
                </a:cubicBezTo>
                <a:lnTo>
                  <a:pt x="5894122" y="0"/>
                </a:lnTo>
                <a:close/>
              </a:path>
            </a:pathLst>
          </a:custGeom>
        </p:spPr>
      </p:pic>
    </p:spTree>
    <p:extLst>
      <p:ext uri="{BB962C8B-B14F-4D97-AF65-F5344CB8AC3E}">
        <p14:creationId xmlns:p14="http://schemas.microsoft.com/office/powerpoint/2010/main" val="3967702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6BCE3760-8347-D24A-BE4B-48BFDA5927B4}"/>
              </a:ext>
            </a:extLst>
          </p:cNvPr>
          <p:cNvPicPr>
            <a:picLocks noChangeAspect="1"/>
          </p:cNvPicPr>
          <p:nvPr/>
        </p:nvPicPr>
        <p:blipFill>
          <a:blip r:embed="rId2" cstate="screen">
            <a:biLevel thresh="50000"/>
            <a:alphaModFix amt="5000"/>
            <a:extLst>
              <a:ext uri="{28A0092B-C50C-407E-A947-70E740481C1C}">
                <a14:useLocalDpi xmlns:a14="http://schemas.microsoft.com/office/drawing/2010/main"/>
              </a:ext>
            </a:extLst>
          </a:blip>
          <a:stretch>
            <a:fillRect/>
          </a:stretch>
        </p:blipFill>
        <p:spPr>
          <a:xfrm>
            <a:off x="-1213136" y="1193889"/>
            <a:ext cx="11225067" cy="4470223"/>
          </a:xfrm>
          <a:prstGeom prst="rect">
            <a:avLst/>
          </a:prstGeom>
        </p:spPr>
      </p:pic>
      <p:sp>
        <p:nvSpPr>
          <p:cNvPr id="2" name="Title 1">
            <a:extLst>
              <a:ext uri="{FF2B5EF4-FFF2-40B4-BE49-F238E27FC236}">
                <a16:creationId xmlns:a16="http://schemas.microsoft.com/office/drawing/2014/main" id="{5E9AB6F5-9A4B-2B47-8F41-4A7497881091}"/>
              </a:ext>
            </a:extLst>
          </p:cNvPr>
          <p:cNvSpPr>
            <a:spLocks noGrp="1"/>
          </p:cNvSpPr>
          <p:nvPr>
            <p:ph type="title"/>
          </p:nvPr>
        </p:nvSpPr>
        <p:spPr>
          <a:xfrm>
            <a:off x="551907" y="615498"/>
            <a:ext cx="6979597" cy="999217"/>
          </a:xfrm>
        </p:spPr>
        <p:txBody>
          <a:bodyPr anchor="t">
            <a:normAutofit/>
          </a:bodyPr>
          <a:lstStyle>
            <a:lvl1pPr>
              <a:lnSpc>
                <a:spcPts val="2700"/>
              </a:lnSpc>
              <a:defRPr sz="2700" b="1" i="0">
                <a:latin typeface="+mn-lt"/>
                <a:cs typeface="Poppins" pitchFamily="2" charset="77"/>
              </a:defRPr>
            </a:lvl1pPr>
          </a:lstStyle>
          <a:p>
            <a:r>
              <a:rPr lang="en-GB" dirty="0"/>
              <a:t>Click to edit Master title style</a:t>
            </a:r>
            <a:endParaRPr lang="en-FI" dirty="0"/>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6" name="Text Placeholder 4">
            <a:extLst>
              <a:ext uri="{FF2B5EF4-FFF2-40B4-BE49-F238E27FC236}">
                <a16:creationId xmlns:a16="http://schemas.microsoft.com/office/drawing/2014/main" id="{779BC6B1-F050-B84E-9988-364A3E8F2BE0}"/>
              </a:ext>
            </a:extLst>
          </p:cNvPr>
          <p:cNvSpPr>
            <a:spLocks noGrp="1"/>
          </p:cNvSpPr>
          <p:nvPr>
            <p:ph type="body" sz="quarter" idx="11"/>
          </p:nvPr>
        </p:nvSpPr>
        <p:spPr>
          <a:xfrm>
            <a:off x="934285" y="1721285"/>
            <a:ext cx="7432475" cy="4521219"/>
          </a:xfrm>
        </p:spPr>
        <p:txBody>
          <a:bodyPr>
            <a:normAutofit/>
          </a:bodyPr>
          <a:lstStyle>
            <a:lvl1pPr>
              <a:lnSpc>
                <a:spcPct val="100000"/>
              </a:lnSpc>
              <a:defRPr sz="1800">
                <a:solidFill>
                  <a:schemeClr val="bg1"/>
                </a:solidFill>
              </a:defRPr>
            </a:lvl1pPr>
            <a:lvl2pPr>
              <a:lnSpc>
                <a:spcPct val="100000"/>
              </a:lnSpc>
              <a:defRPr sz="1500">
                <a:solidFill>
                  <a:schemeClr val="bg1"/>
                </a:solidFill>
              </a:defRPr>
            </a:lvl2pPr>
            <a:lvl3pPr>
              <a:lnSpc>
                <a:spcPct val="100000"/>
              </a:lnSpc>
              <a:defRPr sz="1350">
                <a:solidFill>
                  <a:schemeClr val="bg1"/>
                </a:solidFill>
              </a:defRPr>
            </a:lvl3pPr>
            <a:lvl4pPr>
              <a:lnSpc>
                <a:spcPct val="100000"/>
              </a:lnSpc>
              <a:defRPr sz="1200">
                <a:solidFill>
                  <a:schemeClr val="bg1"/>
                </a:solidFill>
              </a:defRPr>
            </a:lvl4pPr>
            <a:lvl5pPr>
              <a:lnSpc>
                <a:spcPct val="100000"/>
              </a:lnSpc>
              <a:defRPr sz="12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4342684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8" name="Title 1">
            <a:extLst>
              <a:ext uri="{FF2B5EF4-FFF2-40B4-BE49-F238E27FC236}">
                <a16:creationId xmlns:a16="http://schemas.microsoft.com/office/drawing/2014/main" id="{653E65ED-6176-214C-99D3-7431E7A050E6}"/>
              </a:ext>
            </a:extLst>
          </p:cNvPr>
          <p:cNvSpPr>
            <a:spLocks noGrp="1"/>
          </p:cNvSpPr>
          <p:nvPr>
            <p:ph type="title"/>
          </p:nvPr>
        </p:nvSpPr>
        <p:spPr>
          <a:xfrm>
            <a:off x="551907" y="615498"/>
            <a:ext cx="6979597" cy="999217"/>
          </a:xfrm>
        </p:spPr>
        <p:txBody>
          <a:bodyPr anchor="t">
            <a:normAutofit/>
          </a:bodyPr>
          <a:lstStyle>
            <a:lvl1pPr>
              <a:lnSpc>
                <a:spcPts val="2700"/>
              </a:lnSpc>
              <a:defRPr sz="2700" b="1" i="0">
                <a:solidFill>
                  <a:schemeClr val="tx1"/>
                </a:solidFill>
                <a:latin typeface="+mn-lt"/>
                <a:cs typeface="Poppins" pitchFamily="2" charset="77"/>
              </a:defRPr>
            </a:lvl1pPr>
          </a:lstStyle>
          <a:p>
            <a:r>
              <a:rPr lang="en-GB"/>
              <a:t>Click to edit Master title style</a:t>
            </a:r>
            <a:endParaRPr lang="en-FI"/>
          </a:p>
        </p:txBody>
      </p:sp>
      <p:sp>
        <p:nvSpPr>
          <p:cNvPr id="9" name="Text Placeholder 4">
            <a:extLst>
              <a:ext uri="{FF2B5EF4-FFF2-40B4-BE49-F238E27FC236}">
                <a16:creationId xmlns:a16="http://schemas.microsoft.com/office/drawing/2014/main" id="{9725C6AD-FF28-D64F-8F01-E3323D9FD4A7}"/>
              </a:ext>
            </a:extLst>
          </p:cNvPr>
          <p:cNvSpPr>
            <a:spLocks noGrp="1"/>
          </p:cNvSpPr>
          <p:nvPr>
            <p:ph type="body" sz="quarter" idx="11"/>
          </p:nvPr>
        </p:nvSpPr>
        <p:spPr>
          <a:xfrm>
            <a:off x="934285" y="1721285"/>
            <a:ext cx="7432475" cy="4521219"/>
          </a:xfrm>
        </p:spPr>
        <p:txBody>
          <a:bodyPr>
            <a:normAutofit/>
          </a:bodyPr>
          <a:lstStyle>
            <a:lvl1pPr>
              <a:lnSpc>
                <a:spcPct val="100000"/>
              </a:lnSpc>
              <a:defRPr sz="1800">
                <a:solidFill>
                  <a:schemeClr val="tx1"/>
                </a:solidFill>
              </a:defRPr>
            </a:lvl1pPr>
            <a:lvl2pPr>
              <a:lnSpc>
                <a:spcPct val="100000"/>
              </a:lnSpc>
              <a:defRPr sz="1500">
                <a:solidFill>
                  <a:schemeClr val="tx1"/>
                </a:solidFill>
              </a:defRPr>
            </a:lvl2pPr>
            <a:lvl3pPr>
              <a:lnSpc>
                <a:spcPct val="100000"/>
              </a:lnSpc>
              <a:defRPr sz="1350">
                <a:solidFill>
                  <a:schemeClr val="tx1"/>
                </a:solidFill>
              </a:defRPr>
            </a:lvl3pPr>
            <a:lvl4pPr>
              <a:lnSpc>
                <a:spcPct val="100000"/>
              </a:lnSpc>
              <a:defRPr sz="1200">
                <a:solidFill>
                  <a:schemeClr val="tx1"/>
                </a:solidFill>
              </a:defRPr>
            </a:lvl4pPr>
            <a:lvl5pPr>
              <a:lnSpc>
                <a:spcPct val="100000"/>
              </a:lnSpc>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15936515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6" name="Title 1">
            <a:extLst>
              <a:ext uri="{FF2B5EF4-FFF2-40B4-BE49-F238E27FC236}">
                <a16:creationId xmlns:a16="http://schemas.microsoft.com/office/drawing/2014/main" id="{759535A5-F716-9440-999C-EF1A45E82221}"/>
              </a:ext>
            </a:extLst>
          </p:cNvPr>
          <p:cNvSpPr>
            <a:spLocks noGrp="1"/>
          </p:cNvSpPr>
          <p:nvPr>
            <p:ph type="title"/>
          </p:nvPr>
        </p:nvSpPr>
        <p:spPr>
          <a:xfrm>
            <a:off x="551907" y="615498"/>
            <a:ext cx="6979597" cy="999217"/>
          </a:xfrm>
        </p:spPr>
        <p:txBody>
          <a:bodyPr anchor="t">
            <a:normAutofit/>
          </a:bodyPr>
          <a:lstStyle>
            <a:lvl1pPr>
              <a:lnSpc>
                <a:spcPts val="2700"/>
              </a:lnSpc>
              <a:defRPr sz="2700" b="1" i="0">
                <a:latin typeface="+mn-lt"/>
                <a:cs typeface="Poppins" pitchFamily="2" charset="77"/>
              </a:defRPr>
            </a:lvl1pPr>
          </a:lstStyle>
          <a:p>
            <a:r>
              <a:rPr lang="en-GB"/>
              <a:t>Click to edit Master title style</a:t>
            </a:r>
            <a:endParaRPr lang="en-FI"/>
          </a:p>
        </p:txBody>
      </p:sp>
      <p:sp>
        <p:nvSpPr>
          <p:cNvPr id="8" name="Text Placeholder 4">
            <a:extLst>
              <a:ext uri="{FF2B5EF4-FFF2-40B4-BE49-F238E27FC236}">
                <a16:creationId xmlns:a16="http://schemas.microsoft.com/office/drawing/2014/main" id="{7BE89F5F-4875-6549-9F44-4C985DAD0D6A}"/>
              </a:ext>
            </a:extLst>
          </p:cNvPr>
          <p:cNvSpPr>
            <a:spLocks noGrp="1"/>
          </p:cNvSpPr>
          <p:nvPr>
            <p:ph type="body" sz="quarter" idx="11"/>
          </p:nvPr>
        </p:nvSpPr>
        <p:spPr>
          <a:xfrm>
            <a:off x="934285" y="1721285"/>
            <a:ext cx="3637715" cy="4521219"/>
          </a:xfrm>
        </p:spPr>
        <p:txBody>
          <a:bodyPr>
            <a:normAutofit/>
          </a:bodyPr>
          <a:lstStyle>
            <a:lvl1pPr>
              <a:lnSpc>
                <a:spcPct val="100000"/>
              </a:lnSpc>
              <a:defRPr sz="1800">
                <a:solidFill>
                  <a:schemeClr val="tx1"/>
                </a:solidFill>
              </a:defRPr>
            </a:lvl1pPr>
            <a:lvl2pPr>
              <a:lnSpc>
                <a:spcPct val="100000"/>
              </a:lnSpc>
              <a:defRPr sz="1500">
                <a:solidFill>
                  <a:schemeClr val="tx1"/>
                </a:solidFill>
              </a:defRPr>
            </a:lvl2pPr>
            <a:lvl3pPr>
              <a:lnSpc>
                <a:spcPct val="100000"/>
              </a:lnSpc>
              <a:defRPr sz="1350">
                <a:solidFill>
                  <a:schemeClr val="tx1"/>
                </a:solidFill>
              </a:defRPr>
            </a:lvl3pPr>
            <a:lvl4pPr>
              <a:lnSpc>
                <a:spcPct val="100000"/>
              </a:lnSpc>
              <a:defRPr sz="1200">
                <a:solidFill>
                  <a:schemeClr val="tx1"/>
                </a:solidFill>
              </a:defRPr>
            </a:lvl4pPr>
            <a:lvl5pPr>
              <a:lnSpc>
                <a:spcPct val="100000"/>
              </a:lnSpc>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9" name="Text Placeholder 4">
            <a:extLst>
              <a:ext uri="{FF2B5EF4-FFF2-40B4-BE49-F238E27FC236}">
                <a16:creationId xmlns:a16="http://schemas.microsoft.com/office/drawing/2014/main" id="{2CFACD2C-3CA3-BA4E-8D25-F03FEA020B78}"/>
              </a:ext>
            </a:extLst>
          </p:cNvPr>
          <p:cNvSpPr>
            <a:spLocks noGrp="1"/>
          </p:cNvSpPr>
          <p:nvPr>
            <p:ph type="body" sz="quarter" idx="12"/>
          </p:nvPr>
        </p:nvSpPr>
        <p:spPr>
          <a:xfrm>
            <a:off x="4649035" y="1721285"/>
            <a:ext cx="3637715" cy="4521219"/>
          </a:xfrm>
        </p:spPr>
        <p:txBody>
          <a:bodyPr>
            <a:normAutofit/>
          </a:bodyPr>
          <a:lstStyle>
            <a:lvl1pPr>
              <a:lnSpc>
                <a:spcPct val="100000"/>
              </a:lnSpc>
              <a:defRPr sz="1800">
                <a:solidFill>
                  <a:schemeClr val="tx1"/>
                </a:solidFill>
              </a:defRPr>
            </a:lvl1pPr>
            <a:lvl2pPr>
              <a:lnSpc>
                <a:spcPct val="100000"/>
              </a:lnSpc>
              <a:defRPr sz="1500">
                <a:solidFill>
                  <a:schemeClr val="tx1"/>
                </a:solidFill>
              </a:defRPr>
            </a:lvl2pPr>
            <a:lvl3pPr>
              <a:lnSpc>
                <a:spcPct val="100000"/>
              </a:lnSpc>
              <a:defRPr sz="1350">
                <a:solidFill>
                  <a:schemeClr val="tx1"/>
                </a:solidFill>
              </a:defRPr>
            </a:lvl3pPr>
            <a:lvl4pPr>
              <a:lnSpc>
                <a:spcPct val="100000"/>
              </a:lnSpc>
              <a:defRPr sz="1200">
                <a:solidFill>
                  <a:schemeClr val="tx1"/>
                </a:solidFill>
              </a:defRPr>
            </a:lvl4pPr>
            <a:lvl5pPr>
              <a:lnSpc>
                <a:spcPct val="100000"/>
              </a:lnSpc>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1221521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AB6F5-9A4B-2B47-8F41-4A7497881091}"/>
              </a:ext>
            </a:extLst>
          </p:cNvPr>
          <p:cNvSpPr>
            <a:spLocks noGrp="1"/>
          </p:cNvSpPr>
          <p:nvPr>
            <p:ph type="title"/>
          </p:nvPr>
        </p:nvSpPr>
        <p:spPr>
          <a:xfrm>
            <a:off x="791937" y="1716391"/>
            <a:ext cx="6979597" cy="3448155"/>
          </a:xfrm>
        </p:spPr>
        <p:txBody>
          <a:bodyPr anchor="ctr">
            <a:normAutofit/>
          </a:bodyPr>
          <a:lstStyle>
            <a:lvl1pPr>
              <a:lnSpc>
                <a:spcPts val="2700"/>
              </a:lnSpc>
              <a:defRPr sz="2700" b="1" i="0">
                <a:latin typeface="+mn-lt"/>
                <a:cs typeface="Poppins" pitchFamily="2" charset="77"/>
              </a:defRPr>
            </a:lvl1pPr>
          </a:lstStyle>
          <a:p>
            <a:r>
              <a:rPr lang="en-GB"/>
              <a:t>Click to edit Master title style</a:t>
            </a:r>
            <a:endParaRPr lang="en-FI"/>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5" name="Text Placeholder 4">
            <a:extLst>
              <a:ext uri="{FF2B5EF4-FFF2-40B4-BE49-F238E27FC236}">
                <a16:creationId xmlns:a16="http://schemas.microsoft.com/office/drawing/2014/main" id="{048C26C6-AD7C-E64D-8CA5-ABA28E85579F}"/>
              </a:ext>
            </a:extLst>
          </p:cNvPr>
          <p:cNvSpPr>
            <a:spLocks noGrp="1"/>
          </p:cNvSpPr>
          <p:nvPr>
            <p:ph type="body" sz="quarter" idx="11"/>
          </p:nvPr>
        </p:nvSpPr>
        <p:spPr>
          <a:xfrm>
            <a:off x="5056500" y="5164545"/>
            <a:ext cx="2715033" cy="465138"/>
          </a:xfrm>
        </p:spPr>
        <p:txBody>
          <a:bodyPr anchor="ctr">
            <a:noAutofit/>
          </a:bodyPr>
          <a:lstStyle>
            <a:lvl1pPr marL="0" indent="0" algn="r">
              <a:buNone/>
              <a:defRPr sz="1350">
                <a:solidFill>
                  <a:schemeClr val="accent1"/>
                </a:solidFill>
              </a:defRPr>
            </a:lvl1pPr>
            <a:lvl2pPr marL="342900" indent="0" algn="r">
              <a:buNone/>
              <a:defRPr sz="1050"/>
            </a:lvl2pPr>
            <a:lvl3pPr marL="685800" indent="0" algn="r">
              <a:buNone/>
              <a:defRPr sz="900"/>
            </a:lvl3pPr>
            <a:lvl4pPr marL="1028700" indent="0" algn="r">
              <a:buNone/>
              <a:defRPr sz="825"/>
            </a:lvl4pPr>
            <a:lvl5pPr marL="1371600" indent="0" algn="r">
              <a:buNone/>
              <a:defRPr sz="825"/>
            </a:lvl5pPr>
          </a:lstStyle>
          <a:p>
            <a:pPr lvl="0"/>
            <a:r>
              <a:rPr lang="en-GB"/>
              <a:t>Click to edit Master text styles</a:t>
            </a:r>
          </a:p>
        </p:txBody>
      </p:sp>
    </p:spTree>
    <p:extLst>
      <p:ext uri="{BB962C8B-B14F-4D97-AF65-F5344CB8AC3E}">
        <p14:creationId xmlns:p14="http://schemas.microsoft.com/office/powerpoint/2010/main" val="5896827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pic>
        <p:nvPicPr>
          <p:cNvPr id="5" name="Picture 4" descr="Logo, icon&#10;&#10;Description automatically generated">
            <a:extLst>
              <a:ext uri="{FF2B5EF4-FFF2-40B4-BE49-F238E27FC236}">
                <a16:creationId xmlns:a16="http://schemas.microsoft.com/office/drawing/2014/main" id="{42727F8D-ECBE-7343-ABD8-29B65D32CAE7}"/>
              </a:ext>
            </a:extLst>
          </p:cNvPr>
          <p:cNvPicPr>
            <a:picLocks noChangeAspect="1"/>
          </p:cNvPicPr>
          <p:nvPr/>
        </p:nvPicPr>
        <p:blipFill>
          <a:blip r:embed="rId2">
            <a:alphaModFix amt="20000"/>
          </a:blip>
          <a:stretch>
            <a:fillRect/>
          </a:stretch>
        </p:blipFill>
        <p:spPr>
          <a:xfrm>
            <a:off x="-3159922" y="762001"/>
            <a:ext cx="6345244" cy="5959474"/>
          </a:xfrm>
          <a:prstGeom prst="rect">
            <a:avLst/>
          </a:prstGeom>
        </p:spPr>
      </p:pic>
      <p:sp>
        <p:nvSpPr>
          <p:cNvPr id="2" name="Title 1">
            <a:extLst>
              <a:ext uri="{FF2B5EF4-FFF2-40B4-BE49-F238E27FC236}">
                <a16:creationId xmlns:a16="http://schemas.microsoft.com/office/drawing/2014/main" id="{5E9AB6F5-9A4B-2B47-8F41-4A7497881091}"/>
              </a:ext>
            </a:extLst>
          </p:cNvPr>
          <p:cNvSpPr>
            <a:spLocks noGrp="1"/>
          </p:cNvSpPr>
          <p:nvPr>
            <p:ph type="title"/>
          </p:nvPr>
        </p:nvSpPr>
        <p:spPr>
          <a:xfrm>
            <a:off x="551907" y="615498"/>
            <a:ext cx="6979597" cy="999217"/>
          </a:xfrm>
        </p:spPr>
        <p:txBody>
          <a:bodyPr anchor="t">
            <a:normAutofit/>
          </a:bodyPr>
          <a:lstStyle>
            <a:lvl1pPr>
              <a:lnSpc>
                <a:spcPts val="2700"/>
              </a:lnSpc>
              <a:defRPr sz="2700" b="1" i="0">
                <a:latin typeface="+mn-lt"/>
                <a:cs typeface="Poppins" pitchFamily="2" charset="77"/>
              </a:defRPr>
            </a:lvl1pPr>
          </a:lstStyle>
          <a:p>
            <a:r>
              <a:rPr lang="en-GB"/>
              <a:t>Click to edit Master title style</a:t>
            </a:r>
            <a:endParaRPr lang="en-FI"/>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6" name="Text Placeholder 4">
            <a:extLst>
              <a:ext uri="{FF2B5EF4-FFF2-40B4-BE49-F238E27FC236}">
                <a16:creationId xmlns:a16="http://schemas.microsoft.com/office/drawing/2014/main" id="{779BC6B1-F050-B84E-9988-364A3E8F2BE0}"/>
              </a:ext>
            </a:extLst>
          </p:cNvPr>
          <p:cNvSpPr>
            <a:spLocks noGrp="1"/>
          </p:cNvSpPr>
          <p:nvPr>
            <p:ph type="body" sz="quarter" idx="11"/>
          </p:nvPr>
        </p:nvSpPr>
        <p:spPr>
          <a:xfrm>
            <a:off x="934285" y="1721285"/>
            <a:ext cx="7432475" cy="4521219"/>
          </a:xfrm>
        </p:spPr>
        <p:txBody>
          <a:bodyPr>
            <a:normAutofit/>
          </a:bodyPr>
          <a:lstStyle>
            <a:lvl1pPr>
              <a:lnSpc>
                <a:spcPct val="100000"/>
              </a:lnSpc>
              <a:defRPr sz="1800">
                <a:solidFill>
                  <a:schemeClr val="tx1"/>
                </a:solidFill>
              </a:defRPr>
            </a:lvl1pPr>
            <a:lvl2pPr>
              <a:lnSpc>
                <a:spcPct val="100000"/>
              </a:lnSpc>
              <a:defRPr sz="1500">
                <a:solidFill>
                  <a:schemeClr val="tx1"/>
                </a:solidFill>
              </a:defRPr>
            </a:lvl2pPr>
            <a:lvl3pPr>
              <a:lnSpc>
                <a:spcPct val="100000"/>
              </a:lnSpc>
              <a:defRPr sz="1350">
                <a:solidFill>
                  <a:schemeClr val="tx1"/>
                </a:solidFill>
              </a:defRPr>
            </a:lvl3pPr>
            <a:lvl4pPr>
              <a:lnSpc>
                <a:spcPct val="100000"/>
              </a:lnSpc>
              <a:defRPr sz="1200">
                <a:solidFill>
                  <a:schemeClr val="tx1"/>
                </a:solidFill>
              </a:defRPr>
            </a:lvl4pPr>
            <a:lvl5pPr>
              <a:lnSpc>
                <a:spcPct val="100000"/>
              </a:lnSpc>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41882482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1DD3D633-9F29-4345-BDE0-8B205AA7329A}"/>
              </a:ext>
            </a:extLst>
          </p:cNvPr>
          <p:cNvPicPr>
            <a:picLocks noChangeAspect="1"/>
          </p:cNvPicPr>
          <p:nvPr/>
        </p:nvPicPr>
        <p:blipFill>
          <a:blip r:embed="rId2" cstate="screen">
            <a:alphaModFix amt="20000"/>
            <a:extLst>
              <a:ext uri="{28A0092B-C50C-407E-A947-70E740481C1C}">
                <a14:useLocalDpi xmlns:a14="http://schemas.microsoft.com/office/drawing/2010/main"/>
              </a:ext>
            </a:extLst>
          </a:blip>
          <a:stretch>
            <a:fillRect/>
          </a:stretch>
        </p:blipFill>
        <p:spPr>
          <a:xfrm>
            <a:off x="-1213136" y="1193889"/>
            <a:ext cx="11225067" cy="4470223"/>
          </a:xfrm>
          <a:prstGeom prst="rect">
            <a:avLst/>
          </a:prstGeom>
        </p:spPr>
      </p:pic>
      <p:sp>
        <p:nvSpPr>
          <p:cNvPr id="2" name="Title 1">
            <a:extLst>
              <a:ext uri="{FF2B5EF4-FFF2-40B4-BE49-F238E27FC236}">
                <a16:creationId xmlns:a16="http://schemas.microsoft.com/office/drawing/2014/main" id="{5E9AB6F5-9A4B-2B47-8F41-4A7497881091}"/>
              </a:ext>
            </a:extLst>
          </p:cNvPr>
          <p:cNvSpPr>
            <a:spLocks noGrp="1"/>
          </p:cNvSpPr>
          <p:nvPr>
            <p:ph type="title"/>
          </p:nvPr>
        </p:nvSpPr>
        <p:spPr>
          <a:xfrm>
            <a:off x="551907" y="615498"/>
            <a:ext cx="6979597" cy="999217"/>
          </a:xfrm>
        </p:spPr>
        <p:txBody>
          <a:bodyPr anchor="t">
            <a:normAutofit/>
          </a:bodyPr>
          <a:lstStyle>
            <a:lvl1pPr>
              <a:lnSpc>
                <a:spcPts val="2700"/>
              </a:lnSpc>
              <a:defRPr sz="2700" b="1" i="0">
                <a:latin typeface="+mn-lt"/>
                <a:cs typeface="Poppins" pitchFamily="2" charset="77"/>
              </a:defRPr>
            </a:lvl1pPr>
          </a:lstStyle>
          <a:p>
            <a:r>
              <a:rPr lang="en-GB"/>
              <a:t>Click to edit Master title style</a:t>
            </a:r>
            <a:endParaRPr lang="en-FI"/>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6" name="Text Placeholder 4">
            <a:extLst>
              <a:ext uri="{FF2B5EF4-FFF2-40B4-BE49-F238E27FC236}">
                <a16:creationId xmlns:a16="http://schemas.microsoft.com/office/drawing/2014/main" id="{779BC6B1-F050-B84E-9988-364A3E8F2BE0}"/>
              </a:ext>
            </a:extLst>
          </p:cNvPr>
          <p:cNvSpPr>
            <a:spLocks noGrp="1"/>
          </p:cNvSpPr>
          <p:nvPr>
            <p:ph type="body" sz="quarter" idx="11"/>
          </p:nvPr>
        </p:nvSpPr>
        <p:spPr>
          <a:xfrm>
            <a:off x="934285" y="1721285"/>
            <a:ext cx="7432475" cy="4521219"/>
          </a:xfrm>
        </p:spPr>
        <p:txBody>
          <a:bodyPr>
            <a:normAutofit/>
          </a:bodyPr>
          <a:lstStyle>
            <a:lvl1pPr>
              <a:lnSpc>
                <a:spcPct val="100000"/>
              </a:lnSpc>
              <a:defRPr sz="1800">
                <a:solidFill>
                  <a:schemeClr val="tx1"/>
                </a:solidFill>
              </a:defRPr>
            </a:lvl1pPr>
            <a:lvl2pPr>
              <a:lnSpc>
                <a:spcPct val="100000"/>
              </a:lnSpc>
              <a:defRPr sz="1500">
                <a:solidFill>
                  <a:schemeClr val="tx1"/>
                </a:solidFill>
              </a:defRPr>
            </a:lvl2pPr>
            <a:lvl3pPr>
              <a:lnSpc>
                <a:spcPct val="100000"/>
              </a:lnSpc>
              <a:defRPr sz="1350">
                <a:solidFill>
                  <a:schemeClr val="tx1"/>
                </a:solidFill>
              </a:defRPr>
            </a:lvl3pPr>
            <a:lvl4pPr>
              <a:lnSpc>
                <a:spcPct val="100000"/>
              </a:lnSpc>
              <a:defRPr sz="1200">
                <a:solidFill>
                  <a:schemeClr val="tx1"/>
                </a:solidFill>
              </a:defRPr>
            </a:lvl4pPr>
            <a:lvl5pPr>
              <a:lnSpc>
                <a:spcPct val="100000"/>
              </a:lnSpc>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40797521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8" name="Title 1">
            <a:extLst>
              <a:ext uri="{FF2B5EF4-FFF2-40B4-BE49-F238E27FC236}">
                <a16:creationId xmlns:a16="http://schemas.microsoft.com/office/drawing/2014/main" id="{653E65ED-6176-214C-99D3-7431E7A050E6}"/>
              </a:ext>
            </a:extLst>
          </p:cNvPr>
          <p:cNvSpPr>
            <a:spLocks noGrp="1"/>
          </p:cNvSpPr>
          <p:nvPr>
            <p:ph type="title"/>
          </p:nvPr>
        </p:nvSpPr>
        <p:spPr>
          <a:xfrm>
            <a:off x="551907" y="615498"/>
            <a:ext cx="6979597" cy="999217"/>
          </a:xfrm>
        </p:spPr>
        <p:txBody>
          <a:bodyPr anchor="t">
            <a:normAutofit/>
          </a:bodyPr>
          <a:lstStyle>
            <a:lvl1pPr>
              <a:lnSpc>
                <a:spcPts val="2700"/>
              </a:lnSpc>
              <a:defRPr sz="2700" b="1" i="0">
                <a:solidFill>
                  <a:schemeClr val="tx1"/>
                </a:solidFill>
                <a:latin typeface="+mn-lt"/>
                <a:cs typeface="Poppins" pitchFamily="2" charset="77"/>
              </a:defRPr>
            </a:lvl1pPr>
          </a:lstStyle>
          <a:p>
            <a:r>
              <a:rPr lang="en-GB"/>
              <a:t>Click to edit Master title style</a:t>
            </a:r>
            <a:endParaRPr lang="en-FI"/>
          </a:p>
        </p:txBody>
      </p:sp>
      <p:sp>
        <p:nvSpPr>
          <p:cNvPr id="9" name="Text Placeholder 4">
            <a:extLst>
              <a:ext uri="{FF2B5EF4-FFF2-40B4-BE49-F238E27FC236}">
                <a16:creationId xmlns:a16="http://schemas.microsoft.com/office/drawing/2014/main" id="{9725C6AD-FF28-D64F-8F01-E3323D9FD4A7}"/>
              </a:ext>
            </a:extLst>
          </p:cNvPr>
          <p:cNvSpPr>
            <a:spLocks noGrp="1"/>
          </p:cNvSpPr>
          <p:nvPr>
            <p:ph type="body" sz="quarter" idx="11"/>
          </p:nvPr>
        </p:nvSpPr>
        <p:spPr>
          <a:xfrm>
            <a:off x="934285" y="1721285"/>
            <a:ext cx="7432475" cy="2291916"/>
          </a:xfrm>
        </p:spPr>
        <p:txBody>
          <a:bodyPr>
            <a:normAutofit/>
          </a:bodyPr>
          <a:lstStyle>
            <a:lvl1pPr>
              <a:lnSpc>
                <a:spcPct val="100000"/>
              </a:lnSpc>
              <a:defRPr sz="1800">
                <a:solidFill>
                  <a:schemeClr val="tx1"/>
                </a:solidFill>
              </a:defRPr>
            </a:lvl1pPr>
            <a:lvl2pPr>
              <a:lnSpc>
                <a:spcPct val="100000"/>
              </a:lnSpc>
              <a:defRPr sz="1500">
                <a:solidFill>
                  <a:schemeClr val="tx1"/>
                </a:solidFill>
              </a:defRPr>
            </a:lvl2pPr>
            <a:lvl3pPr>
              <a:lnSpc>
                <a:spcPct val="100000"/>
              </a:lnSpc>
              <a:defRPr sz="1350">
                <a:solidFill>
                  <a:schemeClr val="tx1"/>
                </a:solidFill>
              </a:defRPr>
            </a:lvl3pPr>
            <a:lvl4pPr>
              <a:lnSpc>
                <a:spcPct val="100000"/>
              </a:lnSpc>
              <a:defRPr sz="1200">
                <a:solidFill>
                  <a:schemeClr val="tx1"/>
                </a:solidFill>
              </a:defRPr>
            </a:lvl4pPr>
            <a:lvl5pPr>
              <a:lnSpc>
                <a:spcPct val="100000"/>
              </a:lnSpc>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pic>
        <p:nvPicPr>
          <p:cNvPr id="5" name="Picture 4" descr="Icon&#10;&#10;Description automatically generated">
            <a:extLst>
              <a:ext uri="{FF2B5EF4-FFF2-40B4-BE49-F238E27FC236}">
                <a16:creationId xmlns:a16="http://schemas.microsoft.com/office/drawing/2014/main" id="{9AF863DA-25C4-9D49-B85F-CC64FBB2B2A3}"/>
              </a:ext>
            </a:extLst>
          </p:cNvPr>
          <p:cNvPicPr>
            <a:picLocks noChangeAspect="1"/>
          </p:cNvPicPr>
          <p:nvPr/>
        </p:nvPicPr>
        <p:blipFill>
          <a:blip r:embed="rId2" cstate="screen">
            <a:alphaModFix/>
            <a:extLst>
              <a:ext uri="{28A0092B-C50C-407E-A947-70E740481C1C}">
                <a14:useLocalDpi xmlns:a14="http://schemas.microsoft.com/office/drawing/2010/main"/>
              </a:ext>
            </a:extLst>
          </a:blip>
          <a:stretch>
            <a:fillRect/>
          </a:stretch>
        </p:blipFill>
        <p:spPr>
          <a:xfrm>
            <a:off x="340591" y="3193268"/>
            <a:ext cx="8462819" cy="3370197"/>
          </a:xfrm>
          <a:prstGeom prst="rect">
            <a:avLst/>
          </a:prstGeom>
        </p:spPr>
      </p:pic>
    </p:spTree>
    <p:extLst>
      <p:ext uri="{BB962C8B-B14F-4D97-AF65-F5344CB8AC3E}">
        <p14:creationId xmlns:p14="http://schemas.microsoft.com/office/powerpoint/2010/main" val="36579362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3595EF2-A53A-0343-93BE-13AC9FE08124}"/>
              </a:ext>
            </a:extLst>
          </p:cNvPr>
          <p:cNvSpPr>
            <a:spLocks noGrp="1"/>
          </p:cNvSpPr>
          <p:nvPr>
            <p:ph type="pic" sz="quarter" idx="11"/>
          </p:nvPr>
        </p:nvSpPr>
        <p:spPr>
          <a:xfrm>
            <a:off x="4000500" y="0"/>
            <a:ext cx="5143500" cy="6858000"/>
          </a:xfrm>
        </p:spPr>
        <p:txBody>
          <a:bodyPr/>
          <a:lstStyle/>
          <a:p>
            <a:endParaRPr lang="en-FI"/>
          </a:p>
        </p:txBody>
      </p:sp>
      <p:sp>
        <p:nvSpPr>
          <p:cNvPr id="2" name="Title 1">
            <a:extLst>
              <a:ext uri="{FF2B5EF4-FFF2-40B4-BE49-F238E27FC236}">
                <a16:creationId xmlns:a16="http://schemas.microsoft.com/office/drawing/2014/main" id="{5E9AB6F5-9A4B-2B47-8F41-4A7497881091}"/>
              </a:ext>
            </a:extLst>
          </p:cNvPr>
          <p:cNvSpPr>
            <a:spLocks noGrp="1"/>
          </p:cNvSpPr>
          <p:nvPr>
            <p:ph type="title"/>
          </p:nvPr>
        </p:nvSpPr>
        <p:spPr>
          <a:xfrm>
            <a:off x="817124" y="2385359"/>
            <a:ext cx="2752794" cy="2087282"/>
          </a:xfrm>
        </p:spPr>
        <p:txBody>
          <a:bodyPr anchor="ctr">
            <a:normAutofit/>
          </a:bodyPr>
          <a:lstStyle>
            <a:lvl1pPr>
              <a:lnSpc>
                <a:spcPts val="2700"/>
              </a:lnSpc>
              <a:defRPr sz="2700" b="1" i="0">
                <a:latin typeface="+mn-lt"/>
                <a:cs typeface="Poppins" pitchFamily="2" charset="77"/>
              </a:defRPr>
            </a:lvl1pPr>
          </a:lstStyle>
          <a:p>
            <a:r>
              <a:rPr lang="en-GB"/>
              <a:t>Click to edit Master title style</a:t>
            </a:r>
            <a:endParaRPr lang="en-FI"/>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Tree>
    <p:extLst>
      <p:ext uri="{BB962C8B-B14F-4D97-AF65-F5344CB8AC3E}">
        <p14:creationId xmlns:p14="http://schemas.microsoft.com/office/powerpoint/2010/main" val="21000781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3595EF2-A53A-0343-93BE-13AC9FE08124}"/>
              </a:ext>
            </a:extLst>
          </p:cNvPr>
          <p:cNvSpPr>
            <a:spLocks noGrp="1"/>
          </p:cNvSpPr>
          <p:nvPr>
            <p:ph type="pic" sz="quarter" idx="11"/>
          </p:nvPr>
        </p:nvSpPr>
        <p:spPr>
          <a:xfrm>
            <a:off x="1" y="1766510"/>
            <a:ext cx="4572000" cy="4466645"/>
          </a:xfrm>
        </p:spPr>
        <p:txBody>
          <a:bodyPr/>
          <a:lstStyle/>
          <a:p>
            <a:endParaRPr lang="en-FI"/>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6" name="Picture Placeholder 3">
            <a:extLst>
              <a:ext uri="{FF2B5EF4-FFF2-40B4-BE49-F238E27FC236}">
                <a16:creationId xmlns:a16="http://schemas.microsoft.com/office/drawing/2014/main" id="{7F919555-2602-6A42-8DC5-A517697B547C}"/>
              </a:ext>
            </a:extLst>
          </p:cNvPr>
          <p:cNvSpPr>
            <a:spLocks noGrp="1"/>
          </p:cNvSpPr>
          <p:nvPr>
            <p:ph type="pic" sz="quarter" idx="12"/>
          </p:nvPr>
        </p:nvSpPr>
        <p:spPr>
          <a:xfrm>
            <a:off x="4571999" y="382210"/>
            <a:ext cx="4572000" cy="4466645"/>
          </a:xfrm>
        </p:spPr>
        <p:txBody>
          <a:bodyPr/>
          <a:lstStyle/>
          <a:p>
            <a:endParaRPr lang="en-FI"/>
          </a:p>
        </p:txBody>
      </p:sp>
      <p:sp>
        <p:nvSpPr>
          <p:cNvPr id="10" name="Text Placeholder 9">
            <a:extLst>
              <a:ext uri="{FF2B5EF4-FFF2-40B4-BE49-F238E27FC236}">
                <a16:creationId xmlns:a16="http://schemas.microsoft.com/office/drawing/2014/main" id="{F80168F7-4C2B-CD44-BF69-FC5A9AC4639A}"/>
              </a:ext>
            </a:extLst>
          </p:cNvPr>
          <p:cNvSpPr>
            <a:spLocks noGrp="1"/>
          </p:cNvSpPr>
          <p:nvPr>
            <p:ph type="body" sz="quarter" idx="13"/>
          </p:nvPr>
        </p:nvSpPr>
        <p:spPr>
          <a:xfrm>
            <a:off x="5332810" y="4973066"/>
            <a:ext cx="3050381" cy="1260088"/>
          </a:xfrm>
        </p:spPr>
        <p:txBody>
          <a:bodyPr anchor="ctr">
            <a:noAutofit/>
          </a:bodyPr>
          <a:lstStyle>
            <a:lvl1pPr marL="0" indent="0" algn="ctr">
              <a:buNone/>
              <a:defRPr sz="2400" b="1">
                <a:latin typeface="+mn-lt"/>
              </a:defRPr>
            </a:lvl1pPr>
            <a:lvl2pPr marL="342900" indent="0" algn="ctr">
              <a:buNone/>
              <a:defRPr sz="2400" b="1">
                <a:latin typeface="+mn-lt"/>
              </a:defRPr>
            </a:lvl2pPr>
            <a:lvl3pPr marL="685800" indent="0" algn="ctr">
              <a:buNone/>
              <a:defRPr sz="2400" b="1">
                <a:latin typeface="+mn-lt"/>
              </a:defRPr>
            </a:lvl3pPr>
            <a:lvl4pPr marL="1028700" indent="0" algn="ctr">
              <a:buNone/>
              <a:defRPr sz="2400" b="1">
                <a:latin typeface="+mn-lt"/>
              </a:defRPr>
            </a:lvl4pPr>
            <a:lvl5pPr marL="1371600" indent="0" algn="ctr">
              <a:buNone/>
              <a:defRPr sz="2400" b="1">
                <a:latin typeface="+mn-lt"/>
              </a:defRPr>
            </a:lvl5pPr>
          </a:lstStyle>
          <a:p>
            <a:pPr lvl="0"/>
            <a:r>
              <a:rPr lang="en-GB"/>
              <a:t>Click to edit Master text styles</a:t>
            </a:r>
            <a:endParaRPr lang="en-FI"/>
          </a:p>
        </p:txBody>
      </p:sp>
      <p:sp>
        <p:nvSpPr>
          <p:cNvPr id="11" name="Text Placeholder 9">
            <a:extLst>
              <a:ext uri="{FF2B5EF4-FFF2-40B4-BE49-F238E27FC236}">
                <a16:creationId xmlns:a16="http://schemas.microsoft.com/office/drawing/2014/main" id="{1C8EF6DB-4460-5443-BC11-E4F9E5F3EB21}"/>
              </a:ext>
            </a:extLst>
          </p:cNvPr>
          <p:cNvSpPr>
            <a:spLocks noGrp="1"/>
          </p:cNvSpPr>
          <p:nvPr>
            <p:ph type="body" sz="quarter" idx="14"/>
          </p:nvPr>
        </p:nvSpPr>
        <p:spPr>
          <a:xfrm>
            <a:off x="760534" y="382209"/>
            <a:ext cx="3050381" cy="1260088"/>
          </a:xfrm>
        </p:spPr>
        <p:txBody>
          <a:bodyPr anchor="ctr">
            <a:noAutofit/>
          </a:bodyPr>
          <a:lstStyle>
            <a:lvl1pPr marL="0" indent="0" algn="ctr">
              <a:buNone/>
              <a:defRPr sz="2400" b="1">
                <a:latin typeface="+mn-lt"/>
              </a:defRPr>
            </a:lvl1pPr>
            <a:lvl2pPr marL="342900" indent="0" algn="ctr">
              <a:buNone/>
              <a:defRPr sz="2400" b="1">
                <a:latin typeface="+mn-lt"/>
              </a:defRPr>
            </a:lvl2pPr>
            <a:lvl3pPr marL="685800" indent="0" algn="ctr">
              <a:buNone/>
              <a:defRPr sz="2400" b="1">
                <a:latin typeface="+mn-lt"/>
              </a:defRPr>
            </a:lvl3pPr>
            <a:lvl4pPr marL="1028700" indent="0" algn="ctr">
              <a:buNone/>
              <a:defRPr sz="2400" b="1">
                <a:latin typeface="+mn-lt"/>
              </a:defRPr>
            </a:lvl4pPr>
            <a:lvl5pPr marL="1371600" indent="0" algn="ctr">
              <a:buNone/>
              <a:defRPr sz="2400" b="1">
                <a:latin typeface="+mn-lt"/>
              </a:defRPr>
            </a:lvl5pPr>
          </a:lstStyle>
          <a:p>
            <a:pPr lvl="0"/>
            <a:r>
              <a:rPr lang="en-GB"/>
              <a:t>Click to edit Master text styles</a:t>
            </a:r>
            <a:endParaRPr lang="en-FI"/>
          </a:p>
        </p:txBody>
      </p:sp>
    </p:spTree>
    <p:extLst>
      <p:ext uri="{BB962C8B-B14F-4D97-AF65-F5344CB8AC3E}">
        <p14:creationId xmlns:p14="http://schemas.microsoft.com/office/powerpoint/2010/main" val="31450088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3183F0-2D78-F746-89F0-5785A619CB4B}"/>
              </a:ext>
            </a:extLst>
          </p:cNvPr>
          <p:cNvSpPr>
            <a:spLocks noGrp="1"/>
          </p:cNvSpPr>
          <p:nvPr>
            <p:ph type="sldNum" sz="quarter" idx="10"/>
          </p:nvPr>
        </p:nvSpPr>
        <p:spPr/>
        <p:txBody>
          <a:bodyPr/>
          <a:lstStyle/>
          <a:p>
            <a:fld id="{7D0A3693-5CB6-4B45-8859-D19B56E87773}" type="slidenum">
              <a:rPr lang="en-FI" smtClean="0"/>
              <a:pPr/>
              <a:t>‹#›</a:t>
            </a:fld>
            <a:endParaRPr lang="en-FI"/>
          </a:p>
        </p:txBody>
      </p:sp>
    </p:spTree>
    <p:extLst>
      <p:ext uri="{BB962C8B-B14F-4D97-AF65-F5344CB8AC3E}">
        <p14:creationId xmlns:p14="http://schemas.microsoft.com/office/powerpoint/2010/main" val="286729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a:t>LISÄÄ OTSIKKO</a:t>
            </a:r>
          </a:p>
        </p:txBody>
      </p:sp>
      <p:sp>
        <p:nvSpPr>
          <p:cNvPr id="3" name="Sisällön paikkamerkki 2"/>
          <p:cNvSpPr>
            <a:spLocks noGrp="1"/>
          </p:cNvSpPr>
          <p:nvPr>
            <p:ph idx="1"/>
          </p:nvPr>
        </p:nvSpPr>
        <p:spPr/>
        <p:txBody>
          <a:bodyPr/>
          <a:lstStyle>
            <a:lvl1pPr marL="0" indent="0">
              <a:buFontTx/>
              <a:buNone/>
              <a:defRPr/>
            </a:lvl1pPr>
            <a:lvl2pPr marL="402431" indent="-201216">
              <a:buFont typeface="Arial" panose="020B0604020202020204" pitchFamily="34" charset="0"/>
              <a:buChar char="•"/>
              <a:defRPr/>
            </a:lvl2pPr>
            <a:lvl3pPr marL="603647" indent="-201216">
              <a:buFont typeface="Arial" panose="020B0604020202020204" pitchFamily="34" charset="0"/>
              <a:buChar char="•"/>
              <a:defRPr/>
            </a:lvl3pPr>
            <a:lvl4pPr marL="806054" indent="-202406">
              <a:buFont typeface="Arial" panose="020B0604020202020204" pitchFamily="34" charset="0"/>
              <a:buChar char="•"/>
              <a:defRPr/>
            </a:lvl4pPr>
            <a:lvl5pPr marL="1007269" indent="-201216">
              <a:buFont typeface="Arial" panose="020B0604020202020204" pitchFamily="34" charset="0"/>
              <a:buChar char="•"/>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pPr>
              <a:defRPr/>
            </a:pPr>
            <a:endParaRPr lang="en-GB"/>
          </a:p>
        </p:txBody>
      </p:sp>
      <p:sp>
        <p:nvSpPr>
          <p:cNvPr id="5" name="Alatunnisteen paikkamerkki 4"/>
          <p:cNvSpPr>
            <a:spLocks noGrp="1"/>
          </p:cNvSpPr>
          <p:nvPr>
            <p:ph type="ftr" sz="quarter" idx="11"/>
          </p:nvPr>
        </p:nvSpPr>
        <p:spPr/>
        <p:txBody>
          <a:bodyPr/>
          <a:lstStyle/>
          <a:p>
            <a:pPr>
              <a:defRPr/>
            </a:pPr>
            <a:endParaRPr lang="en-GB"/>
          </a:p>
        </p:txBody>
      </p:sp>
      <p:sp>
        <p:nvSpPr>
          <p:cNvPr id="6" name="Dian numeron paikkamerkki 5"/>
          <p:cNvSpPr>
            <a:spLocks noGrp="1"/>
          </p:cNvSpPr>
          <p:nvPr>
            <p:ph type="sldNum" sz="quarter" idx="12"/>
          </p:nvPr>
        </p:nvSpPr>
        <p:spPr/>
        <p:txBody>
          <a:bodyPr/>
          <a:lstStyle/>
          <a:p>
            <a:pPr>
              <a:defRPr/>
            </a:pPr>
            <a:fld id="{7A1EE785-B144-4F0C-BCA8-D34095FE01FE}" type="slidenum">
              <a:rPr lang="en-GB" smtClean="0"/>
              <a:pPr>
                <a:defRPr/>
              </a:pPr>
              <a:t>‹#›</a:t>
            </a:fld>
            <a:r>
              <a:rPr lang="en-GB"/>
              <a:t> </a:t>
            </a:r>
            <a:r>
              <a:rPr lang="en-GB">
                <a:solidFill>
                  <a:schemeClr val="accent2"/>
                </a:solidFill>
              </a:rPr>
              <a:t> |</a:t>
            </a:r>
            <a:r>
              <a:rPr lang="en-GB"/>
              <a:t>  </a:t>
            </a:r>
            <a:r>
              <a:rPr lang="en-US">
                <a:cs typeface="Arial" charset="0"/>
              </a:rPr>
              <a:t>© </a:t>
            </a:r>
            <a:r>
              <a:rPr lang="en-GB"/>
              <a:t>Mielenterveysseura</a:t>
            </a:r>
          </a:p>
        </p:txBody>
      </p:sp>
    </p:spTree>
    <p:extLst>
      <p:ext uri="{BB962C8B-B14F-4D97-AF65-F5344CB8AC3E}">
        <p14:creationId xmlns:p14="http://schemas.microsoft.com/office/powerpoint/2010/main" val="2331187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8" name="Title 1">
            <a:extLst>
              <a:ext uri="{FF2B5EF4-FFF2-40B4-BE49-F238E27FC236}">
                <a16:creationId xmlns:a16="http://schemas.microsoft.com/office/drawing/2014/main" id="{653E65ED-6176-214C-99D3-7431E7A050E6}"/>
              </a:ext>
            </a:extLst>
          </p:cNvPr>
          <p:cNvSpPr>
            <a:spLocks noGrp="1"/>
          </p:cNvSpPr>
          <p:nvPr>
            <p:ph type="title"/>
          </p:nvPr>
        </p:nvSpPr>
        <p:spPr>
          <a:xfrm>
            <a:off x="551907" y="615498"/>
            <a:ext cx="6979597" cy="999217"/>
          </a:xfrm>
        </p:spPr>
        <p:txBody>
          <a:bodyPr anchor="t">
            <a:normAutofit/>
          </a:bodyPr>
          <a:lstStyle>
            <a:lvl1pPr>
              <a:lnSpc>
                <a:spcPts val="2700"/>
              </a:lnSpc>
              <a:defRPr sz="2700" b="1" i="0">
                <a:solidFill>
                  <a:schemeClr val="bg1"/>
                </a:solidFill>
                <a:latin typeface="+mn-lt"/>
                <a:cs typeface="Poppins" pitchFamily="2" charset="77"/>
              </a:defRPr>
            </a:lvl1pPr>
          </a:lstStyle>
          <a:p>
            <a:r>
              <a:rPr lang="en-GB" dirty="0"/>
              <a:t>Click to edit Master title style</a:t>
            </a:r>
            <a:endParaRPr lang="en-FI" dirty="0"/>
          </a:p>
        </p:txBody>
      </p:sp>
      <p:sp>
        <p:nvSpPr>
          <p:cNvPr id="9" name="Text Placeholder 4">
            <a:extLst>
              <a:ext uri="{FF2B5EF4-FFF2-40B4-BE49-F238E27FC236}">
                <a16:creationId xmlns:a16="http://schemas.microsoft.com/office/drawing/2014/main" id="{9725C6AD-FF28-D64F-8F01-E3323D9FD4A7}"/>
              </a:ext>
            </a:extLst>
          </p:cNvPr>
          <p:cNvSpPr>
            <a:spLocks noGrp="1"/>
          </p:cNvSpPr>
          <p:nvPr>
            <p:ph type="body" sz="quarter" idx="11"/>
          </p:nvPr>
        </p:nvSpPr>
        <p:spPr>
          <a:xfrm>
            <a:off x="934285" y="1721285"/>
            <a:ext cx="7432475" cy="2291916"/>
          </a:xfrm>
        </p:spPr>
        <p:txBody>
          <a:bodyPr>
            <a:normAutofit/>
          </a:bodyPr>
          <a:lstStyle>
            <a:lvl1pPr>
              <a:lnSpc>
                <a:spcPct val="100000"/>
              </a:lnSpc>
              <a:defRPr sz="1800">
                <a:solidFill>
                  <a:schemeClr val="bg1"/>
                </a:solidFill>
              </a:defRPr>
            </a:lvl1pPr>
            <a:lvl2pPr>
              <a:lnSpc>
                <a:spcPct val="100000"/>
              </a:lnSpc>
              <a:defRPr sz="1500">
                <a:solidFill>
                  <a:schemeClr val="bg1"/>
                </a:solidFill>
              </a:defRPr>
            </a:lvl2pPr>
            <a:lvl3pPr>
              <a:lnSpc>
                <a:spcPct val="100000"/>
              </a:lnSpc>
              <a:defRPr sz="1350">
                <a:solidFill>
                  <a:schemeClr val="bg1"/>
                </a:solidFill>
              </a:defRPr>
            </a:lvl3pPr>
            <a:lvl4pPr>
              <a:lnSpc>
                <a:spcPct val="100000"/>
              </a:lnSpc>
              <a:defRPr sz="1200">
                <a:solidFill>
                  <a:schemeClr val="bg1"/>
                </a:solidFill>
              </a:defRPr>
            </a:lvl4pPr>
            <a:lvl5pPr>
              <a:lnSpc>
                <a:spcPct val="100000"/>
              </a:lnSpc>
              <a:defRPr sz="12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pic>
        <p:nvPicPr>
          <p:cNvPr id="5" name="Picture 4" descr="Icon&#10;&#10;Description automatically generated">
            <a:extLst>
              <a:ext uri="{FF2B5EF4-FFF2-40B4-BE49-F238E27FC236}">
                <a16:creationId xmlns:a16="http://schemas.microsoft.com/office/drawing/2014/main" id="{9AF863DA-25C4-9D49-B85F-CC64FBB2B2A3}"/>
              </a:ext>
            </a:extLst>
          </p:cNvPr>
          <p:cNvPicPr>
            <a:picLocks noChangeAspect="1"/>
          </p:cNvPicPr>
          <p:nvPr/>
        </p:nvPicPr>
        <p:blipFill>
          <a:blip r:embed="rId2" cstate="screen">
            <a:alphaModFix/>
            <a:extLst>
              <a:ext uri="{28A0092B-C50C-407E-A947-70E740481C1C}">
                <a14:useLocalDpi xmlns:a14="http://schemas.microsoft.com/office/drawing/2010/main"/>
              </a:ext>
            </a:extLst>
          </a:blip>
          <a:stretch>
            <a:fillRect/>
          </a:stretch>
        </p:blipFill>
        <p:spPr>
          <a:xfrm>
            <a:off x="340591" y="3193268"/>
            <a:ext cx="8462819" cy="3370197"/>
          </a:xfrm>
          <a:prstGeom prst="rect">
            <a:avLst/>
          </a:prstGeom>
        </p:spPr>
      </p:pic>
    </p:spTree>
    <p:extLst>
      <p:ext uri="{BB962C8B-B14F-4D97-AF65-F5344CB8AC3E}">
        <p14:creationId xmlns:p14="http://schemas.microsoft.com/office/powerpoint/2010/main" val="32831803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cSld name="Kaksi sisältökohdetta">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a:t>LISÄÄ OTSIKKO</a:t>
            </a:r>
          </a:p>
        </p:txBody>
      </p:sp>
      <p:sp>
        <p:nvSpPr>
          <p:cNvPr id="3" name="Sisällön paikkamerkki 2"/>
          <p:cNvSpPr>
            <a:spLocks noGrp="1"/>
          </p:cNvSpPr>
          <p:nvPr>
            <p:ph sz="half" idx="1"/>
          </p:nvPr>
        </p:nvSpPr>
        <p:spPr>
          <a:xfrm>
            <a:off x="457200" y="1670400"/>
            <a:ext cx="4038600" cy="4525963"/>
          </a:xfrm>
        </p:spPr>
        <p:txBody>
          <a:bodyPr>
            <a:normAutofit/>
          </a:bodyPr>
          <a:lstStyle>
            <a:lvl1pPr marL="201216" indent="-201216">
              <a:buFont typeface="Arial" panose="020B0604020202020204" pitchFamily="34" charset="0"/>
              <a:buChar char="•"/>
              <a:defRPr sz="1725"/>
            </a:lvl1pPr>
            <a:lvl2pPr marL="557213" indent="-214313">
              <a:buFont typeface="Arial" panose="020B0604020202020204" pitchFamily="34" charset="0"/>
              <a:buChar char="•"/>
              <a:defRPr sz="1725"/>
            </a:lvl2pPr>
            <a:lvl3pPr marL="857250" indent="-171450">
              <a:buFont typeface="Arial" panose="020B0604020202020204" pitchFamily="34" charset="0"/>
              <a:buChar char="•"/>
              <a:defRPr sz="1725"/>
            </a:lvl3pPr>
            <a:lvl4pPr marL="1200150" indent="-171450">
              <a:buFont typeface="Arial" panose="020B0604020202020204" pitchFamily="34" charset="0"/>
              <a:buChar char="•"/>
              <a:defRPr sz="1725"/>
            </a:lvl4pPr>
            <a:lvl5pPr marL="1543050" indent="-171450">
              <a:buFont typeface="Arial" panose="020B0604020202020204" pitchFamily="34" charset="0"/>
              <a:buChar char="•"/>
              <a:defRPr sz="1725"/>
            </a:lvl5pPr>
            <a:lvl6pPr>
              <a:defRPr sz="1350"/>
            </a:lvl6pPr>
            <a:lvl7pPr>
              <a:defRPr sz="1350"/>
            </a:lvl7pPr>
            <a:lvl8pPr>
              <a:defRPr sz="1350"/>
            </a:lvl8pPr>
            <a:lvl9pPr>
              <a:defRPr sz="135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70400"/>
            <a:ext cx="4038600" cy="4525963"/>
          </a:xfrm>
        </p:spPr>
        <p:txBody>
          <a:bodyPr>
            <a:normAutofit/>
          </a:bodyPr>
          <a:lstStyle>
            <a:lvl1pPr marL="201216" indent="-201216">
              <a:buFont typeface="Arial" panose="020B0604020202020204" pitchFamily="34" charset="0"/>
              <a:buChar char="•"/>
              <a:defRPr sz="1725"/>
            </a:lvl1pPr>
            <a:lvl2pPr marL="557213" indent="-214313">
              <a:buFont typeface="Arial" panose="020B0604020202020204" pitchFamily="34" charset="0"/>
              <a:buChar char="•"/>
              <a:defRPr sz="1725"/>
            </a:lvl2pPr>
            <a:lvl3pPr marL="857250" indent="-171450">
              <a:buFont typeface="Arial" panose="020B0604020202020204" pitchFamily="34" charset="0"/>
              <a:buChar char="•"/>
              <a:defRPr sz="1725"/>
            </a:lvl3pPr>
            <a:lvl4pPr marL="1200150" indent="-171450">
              <a:buFont typeface="Arial" panose="020B0604020202020204" pitchFamily="34" charset="0"/>
              <a:buChar char="•"/>
              <a:defRPr sz="1725"/>
            </a:lvl4pPr>
            <a:lvl5pPr marL="1543050" indent="-171450">
              <a:buFont typeface="Arial" panose="020B0604020202020204" pitchFamily="34" charset="0"/>
              <a:buChar char="•"/>
              <a:defRPr sz="1725"/>
            </a:lvl5pPr>
            <a:lvl6pPr>
              <a:defRPr sz="1350"/>
            </a:lvl6pPr>
            <a:lvl7pPr>
              <a:defRPr sz="1350"/>
            </a:lvl7pPr>
            <a:lvl8pPr>
              <a:defRPr sz="1350"/>
            </a:lvl8pPr>
            <a:lvl9pPr>
              <a:defRPr sz="135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pPr>
              <a:defRPr/>
            </a:pPr>
            <a:endParaRPr lang="en-GB"/>
          </a:p>
        </p:txBody>
      </p:sp>
      <p:sp>
        <p:nvSpPr>
          <p:cNvPr id="6" name="Alatunnisteen paikkamerkki 5"/>
          <p:cNvSpPr>
            <a:spLocks noGrp="1"/>
          </p:cNvSpPr>
          <p:nvPr>
            <p:ph type="ftr" sz="quarter" idx="11"/>
          </p:nvPr>
        </p:nvSpPr>
        <p:spPr/>
        <p:txBody>
          <a:bodyPr/>
          <a:lstStyle/>
          <a:p>
            <a:pPr>
              <a:defRPr/>
            </a:pPr>
            <a:endParaRPr lang="en-GB"/>
          </a:p>
        </p:txBody>
      </p:sp>
      <p:sp>
        <p:nvSpPr>
          <p:cNvPr id="7" name="Dian numeron paikkamerkki 6"/>
          <p:cNvSpPr>
            <a:spLocks noGrp="1"/>
          </p:cNvSpPr>
          <p:nvPr>
            <p:ph type="sldNum" sz="quarter" idx="12"/>
          </p:nvPr>
        </p:nvSpPr>
        <p:spPr/>
        <p:txBody>
          <a:bodyPr/>
          <a:lstStyle/>
          <a:p>
            <a:pPr>
              <a:defRPr/>
            </a:pPr>
            <a:fld id="{4291197C-9A78-4027-A840-D1DDC7FC8A5A}" type="slidenum">
              <a:rPr lang="en-GB" smtClean="0"/>
              <a:pPr>
                <a:defRPr/>
              </a:pPr>
              <a:t>‹#›</a:t>
            </a:fld>
            <a:r>
              <a:rPr lang="en-GB"/>
              <a:t> </a:t>
            </a:r>
            <a:r>
              <a:rPr lang="en-GB">
                <a:solidFill>
                  <a:schemeClr val="accent2"/>
                </a:solidFill>
              </a:rPr>
              <a:t> |</a:t>
            </a:r>
            <a:r>
              <a:rPr lang="en-GB"/>
              <a:t>  </a:t>
            </a:r>
            <a:r>
              <a:rPr lang="en-US">
                <a:cs typeface="Arial" charset="0"/>
              </a:rPr>
              <a:t>© </a:t>
            </a:r>
            <a:r>
              <a:rPr lang="en-GB"/>
              <a:t>Mielenterveysseura</a:t>
            </a:r>
          </a:p>
        </p:txBody>
      </p:sp>
    </p:spTree>
    <p:extLst>
      <p:ext uri="{BB962C8B-B14F-4D97-AF65-F5344CB8AC3E}">
        <p14:creationId xmlns:p14="http://schemas.microsoft.com/office/powerpoint/2010/main" val="15748368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cSld name="Vain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a:t>LISÄÄ OTSIKKO</a:t>
            </a:r>
          </a:p>
        </p:txBody>
      </p:sp>
      <p:sp>
        <p:nvSpPr>
          <p:cNvPr id="3" name="Päivämäärän paikkamerkki 2"/>
          <p:cNvSpPr>
            <a:spLocks noGrp="1"/>
          </p:cNvSpPr>
          <p:nvPr>
            <p:ph type="dt" sz="half" idx="10"/>
          </p:nvPr>
        </p:nvSpPr>
        <p:spPr/>
        <p:txBody>
          <a:bodyPr/>
          <a:lstStyle/>
          <a:p>
            <a:pPr>
              <a:defRPr/>
            </a:pPr>
            <a:endParaRPr lang="en-GB"/>
          </a:p>
        </p:txBody>
      </p:sp>
      <p:sp>
        <p:nvSpPr>
          <p:cNvPr id="4" name="Alatunnisteen paikkamerkki 3"/>
          <p:cNvSpPr>
            <a:spLocks noGrp="1"/>
          </p:cNvSpPr>
          <p:nvPr>
            <p:ph type="ftr" sz="quarter" idx="11"/>
          </p:nvPr>
        </p:nvSpPr>
        <p:spPr/>
        <p:txBody>
          <a:bodyPr/>
          <a:lstStyle/>
          <a:p>
            <a:pPr>
              <a:defRPr/>
            </a:pPr>
            <a:endParaRPr lang="en-GB"/>
          </a:p>
        </p:txBody>
      </p:sp>
      <p:sp>
        <p:nvSpPr>
          <p:cNvPr id="5" name="Dian numeron paikkamerkki 4"/>
          <p:cNvSpPr>
            <a:spLocks noGrp="1"/>
          </p:cNvSpPr>
          <p:nvPr>
            <p:ph type="sldNum" sz="quarter" idx="12"/>
          </p:nvPr>
        </p:nvSpPr>
        <p:spPr/>
        <p:txBody>
          <a:bodyPr/>
          <a:lstStyle/>
          <a:p>
            <a:pPr>
              <a:defRPr/>
            </a:pPr>
            <a:fld id="{06D469FD-48F1-4FB4-B7A0-76A470AA1F9D}" type="slidenum">
              <a:rPr lang="en-GB" smtClean="0"/>
              <a:pPr>
                <a:defRPr/>
              </a:pPr>
              <a:t>‹#›</a:t>
            </a:fld>
            <a:r>
              <a:rPr lang="en-GB"/>
              <a:t> </a:t>
            </a:r>
            <a:r>
              <a:rPr lang="en-GB">
                <a:solidFill>
                  <a:schemeClr val="accent2"/>
                </a:solidFill>
              </a:rPr>
              <a:t> |</a:t>
            </a:r>
            <a:r>
              <a:rPr lang="en-GB"/>
              <a:t>  </a:t>
            </a:r>
            <a:r>
              <a:rPr lang="en-US">
                <a:cs typeface="Arial" charset="0"/>
              </a:rPr>
              <a:t>© </a:t>
            </a:r>
            <a:r>
              <a:rPr lang="en-GB"/>
              <a:t>Mielenterveysseura</a:t>
            </a:r>
          </a:p>
        </p:txBody>
      </p:sp>
    </p:spTree>
    <p:extLst>
      <p:ext uri="{BB962C8B-B14F-4D97-AF65-F5344CB8AC3E}">
        <p14:creationId xmlns:p14="http://schemas.microsoft.com/office/powerpoint/2010/main" val="19832265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0_Title Slide">
    <p:bg>
      <p:bgPr>
        <a:solidFill>
          <a:srgbClr val="00D132"/>
        </a:solidFill>
        <a:effectLst/>
      </p:bgPr>
    </p:bg>
    <p:spTree>
      <p:nvGrpSpPr>
        <p:cNvPr id="1" name=""/>
        <p:cNvGrpSpPr/>
        <p:nvPr/>
      </p:nvGrpSpPr>
      <p:grpSpPr>
        <a:xfrm>
          <a:off x="0" y="0"/>
          <a:ext cx="0" cy="0"/>
          <a:chOff x="0" y="0"/>
          <a:chExt cx="0" cy="0"/>
        </a:xfrm>
      </p:grpSpPr>
      <p:pic>
        <p:nvPicPr>
          <p:cNvPr id="22" name="Picture 21" descr="A person sitting on a couch with a dog&#10;&#10;Description automatically generated with medium confidence">
            <a:extLst>
              <a:ext uri="{FF2B5EF4-FFF2-40B4-BE49-F238E27FC236}">
                <a16:creationId xmlns:a16="http://schemas.microsoft.com/office/drawing/2014/main" id="{17F0704C-6E64-354B-968A-913D81B2C16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flipH="1">
            <a:off x="4572000" y="-451305"/>
            <a:ext cx="7217229" cy="8613449"/>
          </a:xfrm>
          <a:custGeom>
            <a:avLst/>
            <a:gdLst>
              <a:gd name="connsiteX0" fmla="*/ 4811486 w 9622972"/>
              <a:gd name="connsiteY0" fmla="*/ 0 h 8613449"/>
              <a:gd name="connsiteX1" fmla="*/ 0 w 9622972"/>
              <a:gd name="connsiteY1" fmla="*/ 4811486 h 8613449"/>
              <a:gd name="connsiteX2" fmla="*/ 1750934 w 9622972"/>
              <a:gd name="connsiteY2" fmla="*/ 8524262 h 8613449"/>
              <a:gd name="connsiteX3" fmla="*/ 1864425 w 9622972"/>
              <a:gd name="connsiteY3" fmla="*/ 8613449 h 8613449"/>
              <a:gd name="connsiteX4" fmla="*/ 7758547 w 9622972"/>
              <a:gd name="connsiteY4" fmla="*/ 8613449 h 8613449"/>
              <a:gd name="connsiteX5" fmla="*/ 7872038 w 9622972"/>
              <a:gd name="connsiteY5" fmla="*/ 8524262 h 8613449"/>
              <a:gd name="connsiteX6" fmla="*/ 9622972 w 9622972"/>
              <a:gd name="connsiteY6" fmla="*/ 4811486 h 8613449"/>
              <a:gd name="connsiteX7" fmla="*/ 4811486 w 9622972"/>
              <a:gd name="connsiteY7" fmla="*/ 0 h 8613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22972" h="8613449">
                <a:moveTo>
                  <a:pt x="4811486" y="0"/>
                </a:moveTo>
                <a:cubicBezTo>
                  <a:pt x="2154176" y="0"/>
                  <a:pt x="0" y="2154176"/>
                  <a:pt x="0" y="4811486"/>
                </a:cubicBezTo>
                <a:cubicBezTo>
                  <a:pt x="0" y="6306223"/>
                  <a:pt x="681595" y="7641765"/>
                  <a:pt x="1750934" y="8524262"/>
                </a:cubicBezTo>
                <a:lnTo>
                  <a:pt x="1864425" y="8613449"/>
                </a:lnTo>
                <a:lnTo>
                  <a:pt x="7758547" y="8613449"/>
                </a:lnTo>
                <a:lnTo>
                  <a:pt x="7872038" y="8524262"/>
                </a:lnTo>
                <a:cubicBezTo>
                  <a:pt x="8941377" y="7641765"/>
                  <a:pt x="9622972" y="6306223"/>
                  <a:pt x="9622972" y="4811486"/>
                </a:cubicBezTo>
                <a:cubicBezTo>
                  <a:pt x="9622972" y="2154176"/>
                  <a:pt x="7468796" y="0"/>
                  <a:pt x="4811486" y="0"/>
                </a:cubicBezTo>
                <a:close/>
              </a:path>
            </a:pathLst>
          </a:custGeom>
        </p:spPr>
      </p:pic>
      <p:pic>
        <p:nvPicPr>
          <p:cNvPr id="10" name="Picture 9" descr="A person holding a plant&#10;&#10;Description automatically generated with medium confidence">
            <a:extLst>
              <a:ext uri="{FF2B5EF4-FFF2-40B4-BE49-F238E27FC236}">
                <a16:creationId xmlns:a16="http://schemas.microsoft.com/office/drawing/2014/main" id="{3EED3874-1C74-494C-932B-628FB3893982}"/>
              </a:ext>
            </a:extLst>
          </p:cNvPr>
          <p:cNvPicPr>
            <a:picLocks noChangeAspect="1"/>
          </p:cNvPicPr>
          <p:nvPr userDrawn="1"/>
        </p:nvPicPr>
        <p:blipFill>
          <a:blip r:embed="rId3"/>
          <a:srcRect/>
          <a:stretch/>
        </p:blipFill>
        <p:spPr>
          <a:xfrm>
            <a:off x="10458451" y="628987"/>
            <a:ext cx="1330778" cy="7462388"/>
          </a:xfrm>
          <a:custGeom>
            <a:avLst/>
            <a:gdLst>
              <a:gd name="connsiteX0" fmla="*/ 0 w 1774371"/>
              <a:gd name="connsiteY0" fmla="*/ 0 h 7462388"/>
              <a:gd name="connsiteX1" fmla="*/ 23437 w 1774371"/>
              <a:gd name="connsiteY1" fmla="*/ 18418 h 7462388"/>
              <a:gd name="connsiteX2" fmla="*/ 1774371 w 1774371"/>
              <a:gd name="connsiteY2" fmla="*/ 3731194 h 7462388"/>
              <a:gd name="connsiteX3" fmla="*/ 23437 w 1774371"/>
              <a:gd name="connsiteY3" fmla="*/ 7443970 h 7462388"/>
              <a:gd name="connsiteX4" fmla="*/ 0 w 1774371"/>
              <a:gd name="connsiteY4" fmla="*/ 7462388 h 7462388"/>
              <a:gd name="connsiteX5" fmla="*/ 0 w 1774371"/>
              <a:gd name="connsiteY5" fmla="*/ 0 h 746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4371" h="7462388">
                <a:moveTo>
                  <a:pt x="0" y="0"/>
                </a:moveTo>
                <a:lnTo>
                  <a:pt x="23437" y="18418"/>
                </a:lnTo>
                <a:cubicBezTo>
                  <a:pt x="1092776" y="900915"/>
                  <a:pt x="1774371" y="2236457"/>
                  <a:pt x="1774371" y="3731194"/>
                </a:cubicBezTo>
                <a:cubicBezTo>
                  <a:pt x="1774371" y="5225931"/>
                  <a:pt x="1092776" y="6561473"/>
                  <a:pt x="23437" y="7443970"/>
                </a:cubicBezTo>
                <a:lnTo>
                  <a:pt x="0" y="7462388"/>
                </a:lnTo>
                <a:lnTo>
                  <a:pt x="0" y="0"/>
                </a:lnTo>
                <a:close/>
              </a:path>
            </a:pathLst>
          </a:custGeom>
        </p:spPr>
      </p:pic>
      <p:sp>
        <p:nvSpPr>
          <p:cNvPr id="9" name="Slide Number Placeholder 8">
            <a:extLst>
              <a:ext uri="{FF2B5EF4-FFF2-40B4-BE49-F238E27FC236}">
                <a16:creationId xmlns:a16="http://schemas.microsoft.com/office/drawing/2014/main" id="{3F08634A-FEA9-A74B-B0F8-F88A643E9F64}"/>
              </a:ext>
            </a:extLst>
          </p:cNvPr>
          <p:cNvSpPr>
            <a:spLocks noGrp="1"/>
          </p:cNvSpPr>
          <p:nvPr>
            <p:ph type="sldNum" sz="quarter" idx="12"/>
          </p:nvPr>
        </p:nvSpPr>
        <p:spPr/>
        <p:txBody>
          <a:bodyPr/>
          <a:lstStyle>
            <a:lvl1pPr>
              <a:defRPr>
                <a:solidFill>
                  <a:srgbClr val="083535"/>
                </a:solidFill>
              </a:defRPr>
            </a:lvl1pPr>
          </a:lstStyle>
          <a:p>
            <a:fld id="{7D0A3693-5CB6-4B45-8859-D19B56E87773}" type="slidenum">
              <a:rPr lang="en-FI" smtClean="0"/>
              <a:pPr/>
              <a:t>‹#›</a:t>
            </a:fld>
            <a:endParaRPr lang="en-FI"/>
          </a:p>
        </p:txBody>
      </p:sp>
      <p:sp>
        <p:nvSpPr>
          <p:cNvPr id="14" name="Title 1">
            <a:extLst>
              <a:ext uri="{FF2B5EF4-FFF2-40B4-BE49-F238E27FC236}">
                <a16:creationId xmlns:a16="http://schemas.microsoft.com/office/drawing/2014/main" id="{5422767B-98B3-2741-AD1F-64778D33D81A}"/>
              </a:ext>
            </a:extLst>
          </p:cNvPr>
          <p:cNvSpPr>
            <a:spLocks noGrp="1"/>
          </p:cNvSpPr>
          <p:nvPr>
            <p:ph type="ctrTitle"/>
          </p:nvPr>
        </p:nvSpPr>
        <p:spPr>
          <a:xfrm>
            <a:off x="817124" y="1860550"/>
            <a:ext cx="3429000" cy="3136900"/>
          </a:xfrm>
          <a:prstGeom prst="rect">
            <a:avLst/>
          </a:prstGeom>
        </p:spPr>
        <p:txBody>
          <a:bodyPr anchor="ctr">
            <a:normAutofit/>
          </a:bodyPr>
          <a:lstStyle>
            <a:lvl1pPr algn="l">
              <a:defRPr sz="3600" b="1" i="0">
                <a:solidFill>
                  <a:srgbClr val="083535"/>
                </a:solidFill>
                <a:latin typeface="+mn-lt"/>
              </a:defRPr>
            </a:lvl1pPr>
          </a:lstStyle>
          <a:p>
            <a:r>
              <a:rPr lang="en-GB" dirty="0"/>
              <a:t>Click to edit Master title style</a:t>
            </a:r>
            <a:endParaRPr lang="en-FI" dirty="0"/>
          </a:p>
        </p:txBody>
      </p:sp>
      <p:pic>
        <p:nvPicPr>
          <p:cNvPr id="15" name="Graphic 14">
            <a:extLst>
              <a:ext uri="{FF2B5EF4-FFF2-40B4-BE49-F238E27FC236}">
                <a16:creationId xmlns:a16="http://schemas.microsoft.com/office/drawing/2014/main" id="{7AF4706E-2A1A-3543-B5C9-77669F8268D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48382" y="6392997"/>
            <a:ext cx="400050" cy="266700"/>
          </a:xfrm>
          <a:prstGeom prst="rect">
            <a:avLst/>
          </a:prstGeom>
        </p:spPr>
      </p:pic>
      <p:sp>
        <p:nvSpPr>
          <p:cNvPr id="16" name="TextBox 15">
            <a:extLst>
              <a:ext uri="{FF2B5EF4-FFF2-40B4-BE49-F238E27FC236}">
                <a16:creationId xmlns:a16="http://schemas.microsoft.com/office/drawing/2014/main" id="{A108795B-E7D5-744C-BC8F-709469A8D662}"/>
              </a:ext>
            </a:extLst>
          </p:cNvPr>
          <p:cNvSpPr txBox="1"/>
          <p:nvPr userDrawn="1"/>
        </p:nvSpPr>
        <p:spPr>
          <a:xfrm>
            <a:off x="8765927" y="6385674"/>
            <a:ext cx="312312" cy="415498"/>
          </a:xfrm>
          <a:prstGeom prst="rect">
            <a:avLst/>
          </a:prstGeom>
          <a:noFill/>
        </p:spPr>
        <p:txBody>
          <a:bodyPr wrap="square" rtlCol="0">
            <a:spAutoFit/>
          </a:bodyPr>
          <a:lstStyle/>
          <a:p>
            <a:r>
              <a:rPr lang="en-FI" sz="1050" b="1" i="0" dirty="0">
                <a:solidFill>
                  <a:schemeClr val="bg1"/>
                </a:solidFill>
                <a:latin typeface="Georgia" panose="02040502050405020303" pitchFamily="18" charset="0"/>
                <a:cs typeface="Poppins SemiBold" pitchFamily="2" charset="77"/>
              </a:rPr>
              <a:t>.fi</a:t>
            </a:r>
          </a:p>
        </p:txBody>
      </p:sp>
      <p:pic>
        <p:nvPicPr>
          <p:cNvPr id="20" name="Picture 19" descr="A person sitting on a couch with a dog&#10;&#10;Description automatically generated with medium confidence">
            <a:extLst>
              <a:ext uri="{FF2B5EF4-FFF2-40B4-BE49-F238E27FC236}">
                <a16:creationId xmlns:a16="http://schemas.microsoft.com/office/drawing/2014/main" id="{0222A5B1-11B6-E241-B517-EF0898C3777D}"/>
              </a:ext>
            </a:extLst>
          </p:cNvPr>
          <p:cNvPicPr>
            <a:picLocks noChangeAspect="1"/>
          </p:cNvPicPr>
          <p:nvPr userDrawn="1"/>
        </p:nvPicPr>
        <p:blipFill>
          <a:blip r:embed="rId3"/>
          <a:srcRect/>
          <a:stretch/>
        </p:blipFill>
        <p:spPr>
          <a:xfrm flipH="1">
            <a:off x="5970319" y="8162145"/>
            <a:ext cx="4420592" cy="1009523"/>
          </a:xfrm>
          <a:custGeom>
            <a:avLst/>
            <a:gdLst>
              <a:gd name="connsiteX0" fmla="*/ 5894122 w 5894122"/>
              <a:gd name="connsiteY0" fmla="*/ 0 h 1009523"/>
              <a:gd name="connsiteX1" fmla="*/ 0 w 5894122"/>
              <a:gd name="connsiteY1" fmla="*/ 0 h 1009523"/>
              <a:gd name="connsiteX2" fmla="*/ 68272 w 5894122"/>
              <a:gd name="connsiteY2" fmla="*/ 53651 h 1009523"/>
              <a:gd name="connsiteX3" fmla="*/ 2947061 w 5894122"/>
              <a:gd name="connsiteY3" fmla="*/ 1009523 h 1009523"/>
              <a:gd name="connsiteX4" fmla="*/ 5825850 w 5894122"/>
              <a:gd name="connsiteY4" fmla="*/ 53651 h 1009523"/>
              <a:gd name="connsiteX5" fmla="*/ 5894122 w 5894122"/>
              <a:gd name="connsiteY5" fmla="*/ 0 h 100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94122" h="1009523">
                <a:moveTo>
                  <a:pt x="5894122" y="0"/>
                </a:moveTo>
                <a:lnTo>
                  <a:pt x="0" y="0"/>
                </a:lnTo>
                <a:lnTo>
                  <a:pt x="68272" y="53651"/>
                </a:lnTo>
                <a:cubicBezTo>
                  <a:pt x="871033" y="654000"/>
                  <a:pt x="1867529" y="1009523"/>
                  <a:pt x="2947061" y="1009523"/>
                </a:cubicBezTo>
                <a:cubicBezTo>
                  <a:pt x="4026593" y="1009523"/>
                  <a:pt x="5023089" y="654000"/>
                  <a:pt x="5825850" y="53651"/>
                </a:cubicBezTo>
                <a:lnTo>
                  <a:pt x="5894122" y="0"/>
                </a:lnTo>
                <a:close/>
              </a:path>
            </a:pathLst>
          </a:custGeom>
        </p:spPr>
      </p:pic>
    </p:spTree>
    <p:extLst>
      <p:ext uri="{BB962C8B-B14F-4D97-AF65-F5344CB8AC3E}">
        <p14:creationId xmlns:p14="http://schemas.microsoft.com/office/powerpoint/2010/main" val="14766001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Neljä sisältökohdetta">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539553" y="548681"/>
            <a:ext cx="3744416" cy="2520280"/>
          </a:xfrm>
        </p:spPr>
        <p:txBody>
          <a:bodyPr>
            <a:normAutofit/>
          </a:bodyPr>
          <a:lstStyle>
            <a:lvl1pPr marL="0" indent="0">
              <a:buFontTx/>
              <a:buNone/>
              <a:defRPr sz="1200">
                <a:latin typeface="Arial Rounded MT" panose="000B0500000000000000" pitchFamily="2" charset="0"/>
              </a:defRPr>
            </a:lvl1pPr>
            <a:lvl2pPr marL="214313" indent="-214313">
              <a:buFont typeface="Arial" panose="020B0604020202020204" pitchFamily="34" charset="0"/>
              <a:buChar char="•"/>
              <a:defRPr sz="1200">
                <a:latin typeface="Arial Rounded MT" panose="000B0500000000000000" pitchFamily="2" charset="0"/>
              </a:defRPr>
            </a:lvl2pPr>
            <a:lvl3pPr marL="214313" indent="-214313">
              <a:buFont typeface="Arial" panose="020B0604020202020204" pitchFamily="34" charset="0"/>
              <a:buChar char="•"/>
              <a:defRPr sz="1200">
                <a:latin typeface="Arial Rounded MT" panose="000B0500000000000000" pitchFamily="2" charset="0"/>
              </a:defRPr>
            </a:lvl3pPr>
            <a:lvl4pPr marL="350044" indent="-214313">
              <a:buFont typeface="Arial" panose="020B0604020202020204" pitchFamily="34" charset="0"/>
              <a:buChar char="•"/>
              <a:defRPr sz="1200">
                <a:latin typeface="Arial Rounded MT" panose="000B0500000000000000" pitchFamily="2" charset="0"/>
              </a:defRPr>
            </a:lvl4pPr>
            <a:lvl5pPr marL="481013" indent="-214313">
              <a:buFont typeface="Arial" panose="020B0604020202020204" pitchFamily="34" charset="0"/>
              <a:buChar char="•"/>
              <a:defRPr sz="1200">
                <a:latin typeface="Arial Rounded MT" panose="000B0500000000000000"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pPr>
              <a:defRPr/>
            </a:pPr>
            <a:endParaRPr lang="en-GB"/>
          </a:p>
        </p:txBody>
      </p:sp>
      <p:sp>
        <p:nvSpPr>
          <p:cNvPr id="5" name="Alatunnisteen paikkamerkki 4"/>
          <p:cNvSpPr>
            <a:spLocks noGrp="1"/>
          </p:cNvSpPr>
          <p:nvPr>
            <p:ph type="ftr" sz="quarter" idx="11"/>
          </p:nvPr>
        </p:nvSpPr>
        <p:spPr/>
        <p:txBody>
          <a:bodyPr/>
          <a:lstStyle/>
          <a:p>
            <a:pPr>
              <a:defRPr/>
            </a:pPr>
            <a:endParaRPr lang="en-GB"/>
          </a:p>
        </p:txBody>
      </p:sp>
      <p:sp>
        <p:nvSpPr>
          <p:cNvPr id="6" name="Dian numeron paikkamerkki 5"/>
          <p:cNvSpPr>
            <a:spLocks noGrp="1"/>
          </p:cNvSpPr>
          <p:nvPr>
            <p:ph type="sldNum" sz="quarter" idx="12"/>
          </p:nvPr>
        </p:nvSpPr>
        <p:spPr/>
        <p:txBody>
          <a:bodyPr/>
          <a:lstStyle/>
          <a:p>
            <a:pPr>
              <a:defRPr/>
            </a:pPr>
            <a:fld id="{8476BCF5-A094-45B4-AC68-75FE433D2B94}" type="slidenum">
              <a:rPr lang="en-GB" smtClean="0"/>
              <a:pPr>
                <a:defRPr/>
              </a:pPr>
              <a:t>‹#›</a:t>
            </a:fld>
            <a:r>
              <a:rPr lang="en-GB"/>
              <a:t> </a:t>
            </a:r>
            <a:r>
              <a:rPr lang="en-GB">
                <a:solidFill>
                  <a:schemeClr val="accent2"/>
                </a:solidFill>
              </a:rPr>
              <a:t> |</a:t>
            </a:r>
            <a:r>
              <a:rPr lang="en-GB"/>
              <a:t>  </a:t>
            </a:r>
            <a:r>
              <a:rPr lang="en-US">
                <a:cs typeface="Arial" charset="0"/>
              </a:rPr>
              <a:t>© </a:t>
            </a:r>
            <a:r>
              <a:rPr lang="en-GB"/>
              <a:t>Mielenterveysseura</a:t>
            </a:r>
          </a:p>
        </p:txBody>
      </p:sp>
      <p:sp>
        <p:nvSpPr>
          <p:cNvPr id="10" name="Sisällön paikkamerkki 2"/>
          <p:cNvSpPr>
            <a:spLocks noGrp="1"/>
          </p:cNvSpPr>
          <p:nvPr>
            <p:ph idx="13"/>
          </p:nvPr>
        </p:nvSpPr>
        <p:spPr>
          <a:xfrm>
            <a:off x="4860033" y="548681"/>
            <a:ext cx="3744416" cy="2520280"/>
          </a:xfrm>
        </p:spPr>
        <p:txBody>
          <a:bodyPr>
            <a:normAutofit/>
          </a:bodyPr>
          <a:lstStyle>
            <a:lvl1pPr marL="0" indent="0">
              <a:buFontTx/>
              <a:buNone/>
              <a:defRPr sz="1200">
                <a:latin typeface="Arial Rounded MT" panose="000B0500000000000000" pitchFamily="2" charset="0"/>
              </a:defRPr>
            </a:lvl1pPr>
            <a:lvl2pPr marL="214313" indent="-214313">
              <a:buFont typeface="Arial" panose="020B0604020202020204" pitchFamily="34" charset="0"/>
              <a:buChar char="•"/>
              <a:defRPr sz="1200">
                <a:latin typeface="Arial Rounded MT" panose="000B0500000000000000" pitchFamily="2" charset="0"/>
              </a:defRPr>
            </a:lvl2pPr>
            <a:lvl3pPr marL="214313" indent="-214313">
              <a:buFont typeface="Arial" panose="020B0604020202020204" pitchFamily="34" charset="0"/>
              <a:buChar char="•"/>
              <a:defRPr sz="1200">
                <a:latin typeface="Arial Rounded MT" panose="000B0500000000000000" pitchFamily="2" charset="0"/>
              </a:defRPr>
            </a:lvl3pPr>
            <a:lvl4pPr marL="350044" indent="-214313">
              <a:buFont typeface="Arial" panose="020B0604020202020204" pitchFamily="34" charset="0"/>
              <a:buChar char="•"/>
              <a:defRPr sz="1200">
                <a:latin typeface="Arial Rounded MT" panose="000B0500000000000000" pitchFamily="2" charset="0"/>
              </a:defRPr>
            </a:lvl4pPr>
            <a:lvl5pPr marL="481013" indent="-214313">
              <a:buFont typeface="Arial" panose="020B0604020202020204" pitchFamily="34" charset="0"/>
              <a:buChar char="•"/>
              <a:defRPr sz="1200">
                <a:latin typeface="Arial Rounded MT" panose="000B0500000000000000"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Sisällön paikkamerkki 2"/>
          <p:cNvSpPr>
            <a:spLocks noGrp="1"/>
          </p:cNvSpPr>
          <p:nvPr>
            <p:ph idx="14"/>
          </p:nvPr>
        </p:nvSpPr>
        <p:spPr>
          <a:xfrm>
            <a:off x="539553" y="3645024"/>
            <a:ext cx="3744416" cy="2520280"/>
          </a:xfrm>
        </p:spPr>
        <p:txBody>
          <a:bodyPr>
            <a:normAutofit/>
          </a:bodyPr>
          <a:lstStyle>
            <a:lvl1pPr marL="0" indent="0">
              <a:buFontTx/>
              <a:buNone/>
              <a:defRPr sz="1200">
                <a:latin typeface="Arial Rounded MT" panose="000B0500000000000000" pitchFamily="2" charset="0"/>
              </a:defRPr>
            </a:lvl1pPr>
            <a:lvl2pPr marL="214313" indent="-214313">
              <a:buFont typeface="Arial" panose="020B0604020202020204" pitchFamily="34" charset="0"/>
              <a:buChar char="•"/>
              <a:defRPr sz="1200">
                <a:latin typeface="Arial Rounded MT" panose="000B0500000000000000" pitchFamily="2" charset="0"/>
              </a:defRPr>
            </a:lvl2pPr>
            <a:lvl3pPr marL="214313" indent="-214313">
              <a:buFont typeface="Arial" panose="020B0604020202020204" pitchFamily="34" charset="0"/>
              <a:buChar char="•"/>
              <a:defRPr sz="1200">
                <a:latin typeface="Arial Rounded MT" panose="000B0500000000000000" pitchFamily="2" charset="0"/>
              </a:defRPr>
            </a:lvl3pPr>
            <a:lvl4pPr marL="350044" indent="-214313">
              <a:buFont typeface="Arial" panose="020B0604020202020204" pitchFamily="34" charset="0"/>
              <a:buChar char="•"/>
              <a:defRPr sz="1200">
                <a:latin typeface="Arial Rounded MT" panose="000B0500000000000000" pitchFamily="2" charset="0"/>
              </a:defRPr>
            </a:lvl4pPr>
            <a:lvl5pPr marL="481013" indent="-214313">
              <a:buFont typeface="Arial" panose="020B0604020202020204" pitchFamily="34" charset="0"/>
              <a:buChar char="•"/>
              <a:defRPr sz="1200">
                <a:latin typeface="Arial Rounded MT" panose="000B0500000000000000"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Sisällön paikkamerkki 2"/>
          <p:cNvSpPr>
            <a:spLocks noGrp="1"/>
          </p:cNvSpPr>
          <p:nvPr>
            <p:ph idx="15"/>
          </p:nvPr>
        </p:nvSpPr>
        <p:spPr>
          <a:xfrm>
            <a:off x="4860033" y="3645024"/>
            <a:ext cx="3744416" cy="2520280"/>
          </a:xfrm>
        </p:spPr>
        <p:txBody>
          <a:bodyPr>
            <a:normAutofit/>
          </a:bodyPr>
          <a:lstStyle>
            <a:lvl1pPr marL="0" indent="0">
              <a:buFontTx/>
              <a:buNone/>
              <a:defRPr sz="1200">
                <a:latin typeface="Arial Rounded MT" panose="000B0500000000000000" pitchFamily="2" charset="0"/>
              </a:defRPr>
            </a:lvl1pPr>
            <a:lvl2pPr marL="214313" indent="-214313">
              <a:buFont typeface="Arial" panose="020B0604020202020204" pitchFamily="34" charset="0"/>
              <a:buChar char="•"/>
              <a:defRPr sz="1200">
                <a:latin typeface="Arial Rounded MT" panose="000B0500000000000000" pitchFamily="2" charset="0"/>
              </a:defRPr>
            </a:lvl2pPr>
            <a:lvl3pPr marL="214313" indent="-214313">
              <a:buFont typeface="Arial" panose="020B0604020202020204" pitchFamily="34" charset="0"/>
              <a:buChar char="•"/>
              <a:defRPr sz="1200">
                <a:latin typeface="Arial Rounded MT" panose="000B0500000000000000" pitchFamily="2" charset="0"/>
              </a:defRPr>
            </a:lvl3pPr>
            <a:lvl4pPr marL="350044" indent="-214313">
              <a:buFont typeface="Arial" panose="020B0604020202020204" pitchFamily="34" charset="0"/>
              <a:buChar char="•"/>
              <a:defRPr sz="1200">
                <a:latin typeface="Arial Rounded MT" panose="000B0500000000000000" pitchFamily="2" charset="0"/>
              </a:defRPr>
            </a:lvl4pPr>
            <a:lvl5pPr marL="481013" indent="-214313">
              <a:buFont typeface="Arial" panose="020B0604020202020204" pitchFamily="34" charset="0"/>
              <a:buChar char="•"/>
              <a:defRPr sz="1200">
                <a:latin typeface="Arial Rounded MT" panose="000B0500000000000000"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4283603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Title Slide">
    <p:bg>
      <p:bgPr>
        <a:solidFill>
          <a:srgbClr val="575757"/>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AB558B7-F678-E446-A115-F0F44316CA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48382" y="6392997"/>
            <a:ext cx="400050" cy="266700"/>
          </a:xfrm>
          <a:prstGeom prst="rect">
            <a:avLst/>
          </a:prstGeom>
        </p:spPr>
      </p:pic>
      <p:sp>
        <p:nvSpPr>
          <p:cNvPr id="8" name="TextBox 7">
            <a:extLst>
              <a:ext uri="{FF2B5EF4-FFF2-40B4-BE49-F238E27FC236}">
                <a16:creationId xmlns:a16="http://schemas.microsoft.com/office/drawing/2014/main" id="{BEB7FE75-A2B8-AA4B-AF0F-A6DBE604606A}"/>
              </a:ext>
            </a:extLst>
          </p:cNvPr>
          <p:cNvSpPr txBox="1"/>
          <p:nvPr/>
        </p:nvSpPr>
        <p:spPr>
          <a:xfrm>
            <a:off x="8765927" y="6385674"/>
            <a:ext cx="312312" cy="415498"/>
          </a:xfrm>
          <a:prstGeom prst="rect">
            <a:avLst/>
          </a:prstGeom>
          <a:noFill/>
        </p:spPr>
        <p:txBody>
          <a:bodyPr wrap="square" rtlCol="0">
            <a:spAutoFit/>
          </a:bodyPr>
          <a:lstStyle/>
          <a:p>
            <a:r>
              <a:rPr lang="en-FI" sz="1050" b="1" i="0" dirty="0">
                <a:solidFill>
                  <a:schemeClr val="bg1"/>
                </a:solidFill>
                <a:latin typeface="Georgia" panose="02040502050405020303" pitchFamily="18" charset="0"/>
                <a:cs typeface="Poppins SemiBold" pitchFamily="2" charset="77"/>
              </a:rPr>
              <a:t>.fi</a:t>
            </a:r>
          </a:p>
        </p:txBody>
      </p:sp>
      <p:sp>
        <p:nvSpPr>
          <p:cNvPr id="16" name="Title 1">
            <a:extLst>
              <a:ext uri="{FF2B5EF4-FFF2-40B4-BE49-F238E27FC236}">
                <a16:creationId xmlns:a16="http://schemas.microsoft.com/office/drawing/2014/main" id="{73B0FA31-66B5-4946-AB08-CF6A4896C633}"/>
              </a:ext>
            </a:extLst>
          </p:cNvPr>
          <p:cNvSpPr>
            <a:spLocks noGrp="1"/>
          </p:cNvSpPr>
          <p:nvPr>
            <p:ph type="ctrTitle"/>
          </p:nvPr>
        </p:nvSpPr>
        <p:spPr>
          <a:xfrm>
            <a:off x="2585810" y="2462259"/>
            <a:ext cx="6062597" cy="1933482"/>
          </a:xfrm>
          <a:prstGeom prst="rect">
            <a:avLst/>
          </a:prstGeom>
        </p:spPr>
        <p:txBody>
          <a:bodyPr anchor="ctr">
            <a:normAutofit/>
          </a:bodyPr>
          <a:lstStyle>
            <a:lvl1pPr algn="l">
              <a:defRPr sz="4050" b="1" i="0">
                <a:solidFill>
                  <a:schemeClr val="bg1"/>
                </a:solidFill>
                <a:latin typeface="+mn-lt"/>
              </a:defRPr>
            </a:lvl1pPr>
          </a:lstStyle>
          <a:p>
            <a:r>
              <a:rPr lang="en-GB" dirty="0"/>
              <a:t>Click to edit Master title style</a:t>
            </a:r>
            <a:endParaRPr lang="en-FI" dirty="0"/>
          </a:p>
        </p:txBody>
      </p:sp>
      <p:sp>
        <p:nvSpPr>
          <p:cNvPr id="2" name="Slide Number Placeholder 1">
            <a:extLst>
              <a:ext uri="{FF2B5EF4-FFF2-40B4-BE49-F238E27FC236}">
                <a16:creationId xmlns:a16="http://schemas.microsoft.com/office/drawing/2014/main" id="{843A87C4-3623-2844-8CC9-D315A1EC1ED8}"/>
              </a:ext>
            </a:extLst>
          </p:cNvPr>
          <p:cNvSpPr>
            <a:spLocks noGrp="1"/>
          </p:cNvSpPr>
          <p:nvPr>
            <p:ph type="sldNum" sz="quarter" idx="10"/>
          </p:nvPr>
        </p:nvSpPr>
        <p:spPr/>
        <p:txBody>
          <a:bodyPr/>
          <a:lstStyle/>
          <a:p>
            <a:fld id="{7D0A3693-5CB6-4B45-8859-D19B56E87773}" type="slidenum">
              <a:rPr lang="en-FI" smtClean="0"/>
              <a:pPr/>
              <a:t>‹#›</a:t>
            </a:fld>
            <a:endParaRPr lang="en-FI"/>
          </a:p>
        </p:txBody>
      </p:sp>
      <p:pic>
        <p:nvPicPr>
          <p:cNvPr id="9" name="Picture 8" descr="Logo, icon&#10;&#10;Description automatically generated">
            <a:extLst>
              <a:ext uri="{FF2B5EF4-FFF2-40B4-BE49-F238E27FC236}">
                <a16:creationId xmlns:a16="http://schemas.microsoft.com/office/drawing/2014/main" id="{F9B84221-E0BC-D842-A4F2-3F4130866E5D}"/>
              </a:ext>
            </a:extLst>
          </p:cNvPr>
          <p:cNvPicPr>
            <a:picLocks noChangeAspect="1"/>
          </p:cNvPicPr>
          <p:nvPr/>
        </p:nvPicPr>
        <p:blipFill>
          <a:blip r:embed="rId4"/>
          <a:stretch>
            <a:fillRect/>
          </a:stretch>
        </p:blipFill>
        <p:spPr>
          <a:xfrm>
            <a:off x="-3159922" y="762001"/>
            <a:ext cx="6345244" cy="5959474"/>
          </a:xfrm>
          <a:prstGeom prst="rect">
            <a:avLst/>
          </a:prstGeom>
        </p:spPr>
      </p:pic>
    </p:spTree>
    <p:extLst>
      <p:ext uri="{BB962C8B-B14F-4D97-AF65-F5344CB8AC3E}">
        <p14:creationId xmlns:p14="http://schemas.microsoft.com/office/powerpoint/2010/main" val="8407435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OverTx">
  <p:cSld name="Otsikko sekä sisältö tekstin yläpuolella">
    <p:spTree>
      <p:nvGrpSpPr>
        <p:cNvPr id="1" name=""/>
        <p:cNvGrpSpPr/>
        <p:nvPr/>
      </p:nvGrpSpPr>
      <p:grpSpPr>
        <a:xfrm>
          <a:off x="0" y="0"/>
          <a:ext cx="0" cy="0"/>
          <a:chOff x="0" y="0"/>
          <a:chExt cx="0" cy="0"/>
        </a:xfrm>
      </p:grpSpPr>
      <p:sp>
        <p:nvSpPr>
          <p:cNvPr id="2" name="Otsikko 1"/>
          <p:cNvSpPr>
            <a:spLocks noGrp="1"/>
          </p:cNvSpPr>
          <p:nvPr>
            <p:ph type="title"/>
          </p:nvPr>
        </p:nvSpPr>
        <p:spPr>
          <a:xfrm>
            <a:off x="395288" y="404813"/>
            <a:ext cx="7200900" cy="1079500"/>
          </a:xfrm>
        </p:spPr>
        <p:txBody>
          <a:bodyPr/>
          <a:lstStyle/>
          <a:p>
            <a:r>
              <a:rPr lang="fi-FI"/>
              <a:t>Muokkaa perustyyl. napsautt.</a:t>
            </a:r>
          </a:p>
        </p:txBody>
      </p:sp>
      <p:sp>
        <p:nvSpPr>
          <p:cNvPr id="3" name="Sisällön paikkamerkki 2"/>
          <p:cNvSpPr>
            <a:spLocks noGrp="1"/>
          </p:cNvSpPr>
          <p:nvPr>
            <p:ph sz="half" idx="1"/>
          </p:nvPr>
        </p:nvSpPr>
        <p:spPr>
          <a:xfrm>
            <a:off x="395288" y="1700213"/>
            <a:ext cx="8353425" cy="2119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395288" y="3971925"/>
            <a:ext cx="8353425" cy="21209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F155BF6-BFD7-4F4F-BDE9-B95868FDE875}" type="slidenum">
              <a:rPr lang="en-GB"/>
              <a:pPr>
                <a:defRPr/>
              </a:pPr>
              <a:t>‹#›</a:t>
            </a:fld>
            <a:r>
              <a:rPr lang="en-GB"/>
              <a:t> </a:t>
            </a:r>
            <a:r>
              <a:rPr lang="en-GB">
                <a:solidFill>
                  <a:schemeClr val="accent2"/>
                </a:solidFill>
              </a:rPr>
              <a:t> |</a:t>
            </a:r>
            <a:r>
              <a:rPr lang="en-GB"/>
              <a:t>  </a:t>
            </a:r>
            <a:r>
              <a:rPr lang="en-US">
                <a:cs typeface="Arial" charset="0"/>
              </a:rPr>
              <a:t>© </a:t>
            </a:r>
            <a:r>
              <a:rPr lang="en-GB"/>
              <a:t>Mielenterveysseura</a:t>
            </a:r>
          </a:p>
        </p:txBody>
      </p:sp>
    </p:spTree>
    <p:extLst>
      <p:ext uri="{BB962C8B-B14F-4D97-AF65-F5344CB8AC3E}">
        <p14:creationId xmlns:p14="http://schemas.microsoft.com/office/powerpoint/2010/main" val="37176477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bl">
  <p:cSld name="Otsikko ja taulukko">
    <p:spTree>
      <p:nvGrpSpPr>
        <p:cNvPr id="1" name=""/>
        <p:cNvGrpSpPr/>
        <p:nvPr/>
      </p:nvGrpSpPr>
      <p:grpSpPr>
        <a:xfrm>
          <a:off x="0" y="0"/>
          <a:ext cx="0" cy="0"/>
          <a:chOff x="0" y="0"/>
          <a:chExt cx="0" cy="0"/>
        </a:xfrm>
      </p:grpSpPr>
      <p:sp>
        <p:nvSpPr>
          <p:cNvPr id="2" name="Otsikko 1"/>
          <p:cNvSpPr>
            <a:spLocks noGrp="1"/>
          </p:cNvSpPr>
          <p:nvPr>
            <p:ph type="title"/>
          </p:nvPr>
        </p:nvSpPr>
        <p:spPr>
          <a:xfrm>
            <a:off x="395288" y="404813"/>
            <a:ext cx="7200900" cy="1079500"/>
          </a:xfrm>
        </p:spPr>
        <p:txBody>
          <a:bodyPr/>
          <a:lstStyle/>
          <a:p>
            <a:r>
              <a:rPr lang="fi-FI"/>
              <a:t>Muokkaa perustyyl. napsautt.</a:t>
            </a:r>
          </a:p>
        </p:txBody>
      </p:sp>
      <p:sp>
        <p:nvSpPr>
          <p:cNvPr id="3" name="Taulukon paikkamerkki 2"/>
          <p:cNvSpPr>
            <a:spLocks noGrp="1"/>
          </p:cNvSpPr>
          <p:nvPr>
            <p:ph type="tbl" idx="1"/>
          </p:nvPr>
        </p:nvSpPr>
        <p:spPr>
          <a:xfrm>
            <a:off x="395288" y="1700213"/>
            <a:ext cx="8353425" cy="4392612"/>
          </a:xfrm>
        </p:spPr>
        <p:txBody>
          <a:bodyPr/>
          <a:lstStyle/>
          <a:p>
            <a:pPr lvl="0"/>
            <a:endParaRPr lang="fi-FI"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5C39C27-B9FC-44A1-AA5A-A1E7C2990C96}" type="slidenum">
              <a:rPr lang="en-GB"/>
              <a:pPr>
                <a:defRPr/>
              </a:pPr>
              <a:t>‹#›</a:t>
            </a:fld>
            <a:r>
              <a:rPr lang="en-GB"/>
              <a:t> </a:t>
            </a:r>
            <a:r>
              <a:rPr lang="en-GB">
                <a:solidFill>
                  <a:schemeClr val="accent2"/>
                </a:solidFill>
              </a:rPr>
              <a:t> |</a:t>
            </a:r>
            <a:r>
              <a:rPr lang="en-GB"/>
              <a:t>  </a:t>
            </a:r>
            <a:r>
              <a:rPr lang="en-US">
                <a:cs typeface="Arial" charset="0"/>
              </a:rPr>
              <a:t>© </a:t>
            </a:r>
            <a:r>
              <a:rPr lang="en-GB"/>
              <a:t>Mielenterveysseura</a:t>
            </a:r>
          </a:p>
        </p:txBody>
      </p:sp>
    </p:spTree>
    <p:extLst>
      <p:ext uri="{BB962C8B-B14F-4D97-AF65-F5344CB8AC3E}">
        <p14:creationId xmlns:p14="http://schemas.microsoft.com/office/powerpoint/2010/main" val="24121107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6" name="Sisällön paikkamerkki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976D943D-04D3-4BA2-8BB8-15E6EB035C7E}" type="slidenum">
              <a:rPr lang="en-GB"/>
              <a:pPr>
                <a:defRPr/>
              </a:pPr>
              <a:t>‹#›</a:t>
            </a:fld>
            <a:r>
              <a:rPr lang="en-GB"/>
              <a:t> </a:t>
            </a:r>
            <a:r>
              <a:rPr lang="en-GB">
                <a:solidFill>
                  <a:schemeClr val="accent2"/>
                </a:solidFill>
              </a:rPr>
              <a:t> |</a:t>
            </a:r>
            <a:r>
              <a:rPr lang="en-GB"/>
              <a:t>  </a:t>
            </a:r>
            <a:r>
              <a:rPr lang="en-US">
                <a:cs typeface="Arial" charset="0"/>
              </a:rPr>
              <a:t>© </a:t>
            </a:r>
            <a:r>
              <a:rPr lang="en-GB"/>
              <a:t>Mielenterveysseura</a:t>
            </a:r>
          </a:p>
        </p:txBody>
      </p:sp>
    </p:spTree>
    <p:extLst>
      <p:ext uri="{BB962C8B-B14F-4D97-AF65-F5344CB8AC3E}">
        <p14:creationId xmlns:p14="http://schemas.microsoft.com/office/powerpoint/2010/main" val="42010550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1_Title Slide">
    <p:bg>
      <p:bgPr>
        <a:solidFill>
          <a:srgbClr val="575757"/>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876FC960-B050-B04F-B924-68D664EEBA63}"/>
              </a:ext>
            </a:extLst>
          </p:cNvPr>
          <p:cNvSpPr>
            <a:spLocks noGrp="1"/>
          </p:cNvSpPr>
          <p:nvPr>
            <p:ph type="ctrTitle"/>
          </p:nvPr>
        </p:nvSpPr>
        <p:spPr>
          <a:xfrm>
            <a:off x="1143001" y="2079371"/>
            <a:ext cx="6062597" cy="1933482"/>
          </a:xfrm>
          <a:prstGeom prst="rect">
            <a:avLst/>
          </a:prstGeom>
        </p:spPr>
        <p:txBody>
          <a:bodyPr anchor="b">
            <a:normAutofit/>
          </a:bodyPr>
          <a:lstStyle>
            <a:lvl1pPr algn="l">
              <a:defRPr sz="4050" b="1" i="0">
                <a:solidFill>
                  <a:schemeClr val="bg1"/>
                </a:solidFill>
                <a:latin typeface="+mn-lt"/>
              </a:defRPr>
            </a:lvl1pPr>
          </a:lstStyle>
          <a:p>
            <a:r>
              <a:rPr lang="en-GB" dirty="0"/>
              <a:t>Click to edit Master title style</a:t>
            </a:r>
            <a:endParaRPr lang="en-FI" dirty="0"/>
          </a:p>
        </p:txBody>
      </p:sp>
      <p:sp>
        <p:nvSpPr>
          <p:cNvPr id="14" name="Subtitle 2">
            <a:extLst>
              <a:ext uri="{FF2B5EF4-FFF2-40B4-BE49-F238E27FC236}">
                <a16:creationId xmlns:a16="http://schemas.microsoft.com/office/drawing/2014/main" id="{7F450180-EA82-3C42-9FF7-9FA20B9365EB}"/>
              </a:ext>
            </a:extLst>
          </p:cNvPr>
          <p:cNvSpPr>
            <a:spLocks noGrp="1"/>
          </p:cNvSpPr>
          <p:nvPr>
            <p:ph type="subTitle" idx="1"/>
          </p:nvPr>
        </p:nvSpPr>
        <p:spPr>
          <a:xfrm>
            <a:off x="1143001" y="4422868"/>
            <a:ext cx="6062597" cy="881743"/>
          </a:xfrm>
          <a:prstGeom prst="rect">
            <a:avLst/>
          </a:prstGeom>
        </p:spPr>
        <p:txBody>
          <a:bodyPr/>
          <a:lstStyle>
            <a:lvl1pPr marL="0" indent="0" algn="l">
              <a:buNone/>
              <a:defRPr sz="1800" b="0" i="0">
                <a:solidFill>
                  <a:schemeClr val="bg1"/>
                </a:solidFill>
                <a:latin typeface="Georgia" panose="02040502050405020303"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FI" dirty="0"/>
          </a:p>
        </p:txBody>
      </p:sp>
      <p:pic>
        <p:nvPicPr>
          <p:cNvPr id="15" name="Graphic 14">
            <a:extLst>
              <a:ext uri="{FF2B5EF4-FFF2-40B4-BE49-F238E27FC236}">
                <a16:creationId xmlns:a16="http://schemas.microsoft.com/office/drawing/2014/main" id="{47EF97DC-08A5-E449-83F1-38A4766502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3000" y="1317533"/>
            <a:ext cx="1105181" cy="736786"/>
          </a:xfrm>
          <a:prstGeom prst="rect">
            <a:avLst/>
          </a:prstGeom>
        </p:spPr>
      </p:pic>
      <p:sp>
        <p:nvSpPr>
          <p:cNvPr id="5" name="Footer Placeholder 4">
            <a:extLst>
              <a:ext uri="{FF2B5EF4-FFF2-40B4-BE49-F238E27FC236}">
                <a16:creationId xmlns:a16="http://schemas.microsoft.com/office/drawing/2014/main" id="{E6AD021B-3F1B-BD43-85DD-2932F8BCB1F4}"/>
              </a:ext>
            </a:extLst>
          </p:cNvPr>
          <p:cNvSpPr>
            <a:spLocks noGrp="1"/>
          </p:cNvSpPr>
          <p:nvPr>
            <p:ph type="ftr" sz="quarter" idx="11"/>
          </p:nvPr>
        </p:nvSpPr>
        <p:spPr/>
        <p:txBody>
          <a:bodyPr/>
          <a:lstStyle/>
          <a:p>
            <a:endParaRPr lang="en-FI" dirty="0"/>
          </a:p>
        </p:txBody>
      </p:sp>
      <p:sp>
        <p:nvSpPr>
          <p:cNvPr id="7" name="Slide Number Placeholder 5">
            <a:extLst>
              <a:ext uri="{FF2B5EF4-FFF2-40B4-BE49-F238E27FC236}">
                <a16:creationId xmlns:a16="http://schemas.microsoft.com/office/drawing/2014/main" id="{28CEEFFC-CBC3-474E-B2F7-81D9F7B9FF2D}"/>
              </a:ext>
            </a:extLst>
          </p:cNvPr>
          <p:cNvSpPr>
            <a:spLocks noGrp="1"/>
          </p:cNvSpPr>
          <p:nvPr>
            <p:ph type="sldNum" sz="quarter" idx="4"/>
          </p:nvPr>
        </p:nvSpPr>
        <p:spPr>
          <a:xfrm>
            <a:off x="148590" y="6357366"/>
            <a:ext cx="668534" cy="365124"/>
          </a:xfrm>
          <a:prstGeom prst="rect">
            <a:avLst/>
          </a:prstGeom>
        </p:spPr>
        <p:txBody>
          <a:bodyPr vert="horz" lIns="91440" tIns="45720" rIns="91440" bIns="45720" rtlCol="0" anchor="ctr"/>
          <a:lstStyle>
            <a:lvl1pPr algn="l">
              <a:defRPr sz="900">
                <a:solidFill>
                  <a:schemeClr val="bg1"/>
                </a:solidFill>
                <a:latin typeface="+mn-lt"/>
              </a:defRPr>
            </a:lvl1pPr>
          </a:lstStyle>
          <a:p>
            <a:fld id="{7D0A3693-5CB6-4B45-8859-D19B56E87773}" type="slidenum">
              <a:rPr lang="en-FI" smtClean="0"/>
              <a:pPr/>
              <a:t>‹#›</a:t>
            </a:fld>
            <a:endParaRPr lang="en-FI"/>
          </a:p>
        </p:txBody>
      </p:sp>
    </p:spTree>
    <p:extLst>
      <p:ext uri="{BB962C8B-B14F-4D97-AF65-F5344CB8AC3E}">
        <p14:creationId xmlns:p14="http://schemas.microsoft.com/office/powerpoint/2010/main" val="25861105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cSld name="Lopetus">
    <p:spTree>
      <p:nvGrpSpPr>
        <p:cNvPr id="1" name=""/>
        <p:cNvGrpSpPr/>
        <p:nvPr/>
      </p:nvGrpSpPr>
      <p:grpSpPr>
        <a:xfrm>
          <a:off x="0" y="0"/>
          <a:ext cx="0" cy="0"/>
          <a:chOff x="0" y="0"/>
          <a:chExt cx="0" cy="0"/>
        </a:xfrm>
      </p:grpSpPr>
      <p:pic>
        <p:nvPicPr>
          <p:cNvPr id="9" name="Kuva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496" y="548680"/>
            <a:ext cx="8065008" cy="5634406"/>
          </a:xfrm>
          <a:prstGeom prst="rect">
            <a:avLst/>
          </a:prstGeom>
        </p:spPr>
      </p:pic>
      <p:sp>
        <p:nvSpPr>
          <p:cNvPr id="7" name="Tekstiruutu 6"/>
          <p:cNvSpPr txBox="1"/>
          <p:nvPr/>
        </p:nvSpPr>
        <p:spPr>
          <a:xfrm>
            <a:off x="5572426" y="5445000"/>
            <a:ext cx="2664296" cy="450123"/>
          </a:xfrm>
          <a:prstGeom prst="rect">
            <a:avLst/>
          </a:prstGeom>
          <a:noFill/>
        </p:spPr>
        <p:txBody>
          <a:bodyPr wrap="square" rtlCol="0">
            <a:spAutoFit/>
          </a:bodyPr>
          <a:lstStyle/>
          <a:p>
            <a:pPr algn="r"/>
            <a:r>
              <a:rPr lang="fi-FI" sz="2325">
                <a:solidFill>
                  <a:srgbClr val="FFFFFF"/>
                </a:solidFill>
              </a:rPr>
              <a:t>Kiitos!</a:t>
            </a:r>
          </a:p>
        </p:txBody>
      </p:sp>
    </p:spTree>
    <p:extLst>
      <p:ext uri="{BB962C8B-B14F-4D97-AF65-F5344CB8AC3E}">
        <p14:creationId xmlns:p14="http://schemas.microsoft.com/office/powerpoint/2010/main" val="3808363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3595EF2-A53A-0343-93BE-13AC9FE08124}"/>
              </a:ext>
            </a:extLst>
          </p:cNvPr>
          <p:cNvSpPr>
            <a:spLocks noGrp="1"/>
          </p:cNvSpPr>
          <p:nvPr>
            <p:ph type="pic" sz="quarter" idx="11"/>
          </p:nvPr>
        </p:nvSpPr>
        <p:spPr>
          <a:xfrm>
            <a:off x="4000500" y="0"/>
            <a:ext cx="5143500" cy="6858000"/>
          </a:xfrm>
        </p:spPr>
        <p:txBody>
          <a:bodyPr/>
          <a:lstStyle/>
          <a:p>
            <a:endParaRPr lang="en-FI"/>
          </a:p>
        </p:txBody>
      </p:sp>
      <p:sp>
        <p:nvSpPr>
          <p:cNvPr id="2" name="Title 1">
            <a:extLst>
              <a:ext uri="{FF2B5EF4-FFF2-40B4-BE49-F238E27FC236}">
                <a16:creationId xmlns:a16="http://schemas.microsoft.com/office/drawing/2014/main" id="{5E9AB6F5-9A4B-2B47-8F41-4A7497881091}"/>
              </a:ext>
            </a:extLst>
          </p:cNvPr>
          <p:cNvSpPr>
            <a:spLocks noGrp="1"/>
          </p:cNvSpPr>
          <p:nvPr>
            <p:ph type="title"/>
          </p:nvPr>
        </p:nvSpPr>
        <p:spPr>
          <a:xfrm>
            <a:off x="817124" y="2385359"/>
            <a:ext cx="2752794" cy="2087282"/>
          </a:xfrm>
        </p:spPr>
        <p:txBody>
          <a:bodyPr anchor="ctr">
            <a:normAutofit/>
          </a:bodyPr>
          <a:lstStyle>
            <a:lvl1pPr>
              <a:lnSpc>
                <a:spcPts val="2700"/>
              </a:lnSpc>
              <a:defRPr sz="2700" b="1" i="0">
                <a:latin typeface="+mn-lt"/>
                <a:cs typeface="Poppins" pitchFamily="2" charset="77"/>
              </a:defRPr>
            </a:lvl1pPr>
          </a:lstStyle>
          <a:p>
            <a:r>
              <a:rPr lang="en-GB" dirty="0"/>
              <a:t>Click to edit Master title style</a:t>
            </a:r>
            <a:endParaRPr lang="en-FI" dirty="0"/>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Tree>
    <p:extLst>
      <p:ext uri="{BB962C8B-B14F-4D97-AF65-F5344CB8AC3E}">
        <p14:creationId xmlns:p14="http://schemas.microsoft.com/office/powerpoint/2010/main" val="11800654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3595EF2-A53A-0343-93BE-13AC9FE08124}"/>
              </a:ext>
            </a:extLst>
          </p:cNvPr>
          <p:cNvSpPr>
            <a:spLocks noGrp="1"/>
          </p:cNvSpPr>
          <p:nvPr>
            <p:ph type="pic" sz="quarter" idx="11"/>
          </p:nvPr>
        </p:nvSpPr>
        <p:spPr>
          <a:xfrm>
            <a:off x="4000500" y="0"/>
            <a:ext cx="5143500" cy="6858000"/>
          </a:xfrm>
        </p:spPr>
        <p:txBody>
          <a:bodyPr/>
          <a:lstStyle/>
          <a:p>
            <a:endParaRPr lang="en-FI"/>
          </a:p>
        </p:txBody>
      </p:sp>
      <p:sp>
        <p:nvSpPr>
          <p:cNvPr id="2" name="Title 1">
            <a:extLst>
              <a:ext uri="{FF2B5EF4-FFF2-40B4-BE49-F238E27FC236}">
                <a16:creationId xmlns:a16="http://schemas.microsoft.com/office/drawing/2014/main" id="{5E9AB6F5-9A4B-2B47-8F41-4A7497881091}"/>
              </a:ext>
            </a:extLst>
          </p:cNvPr>
          <p:cNvSpPr>
            <a:spLocks noGrp="1"/>
          </p:cNvSpPr>
          <p:nvPr>
            <p:ph type="title"/>
          </p:nvPr>
        </p:nvSpPr>
        <p:spPr>
          <a:xfrm>
            <a:off x="817124" y="2385359"/>
            <a:ext cx="2752794" cy="2087282"/>
          </a:xfrm>
        </p:spPr>
        <p:txBody>
          <a:bodyPr anchor="ctr">
            <a:normAutofit/>
          </a:bodyPr>
          <a:lstStyle>
            <a:lvl1pPr>
              <a:lnSpc>
                <a:spcPts val="2025"/>
              </a:lnSpc>
              <a:defRPr sz="2025" b="1" i="0">
                <a:latin typeface="+mn-lt"/>
                <a:cs typeface="Poppins" pitchFamily="2" charset="77"/>
              </a:defRPr>
            </a:lvl1pPr>
          </a:lstStyle>
          <a:p>
            <a:r>
              <a:rPr lang="en-GB" dirty="0"/>
              <a:t>Click to edit Master title style</a:t>
            </a:r>
            <a:endParaRPr lang="en-FI" dirty="0"/>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Tree>
    <p:extLst>
      <p:ext uri="{BB962C8B-B14F-4D97-AF65-F5344CB8AC3E}">
        <p14:creationId xmlns:p14="http://schemas.microsoft.com/office/powerpoint/2010/main" val="16984770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AB6F5-9A4B-2B47-8F41-4A7497881091}"/>
              </a:ext>
            </a:extLst>
          </p:cNvPr>
          <p:cNvSpPr>
            <a:spLocks noGrp="1"/>
          </p:cNvSpPr>
          <p:nvPr>
            <p:ph type="title"/>
          </p:nvPr>
        </p:nvSpPr>
        <p:spPr>
          <a:xfrm>
            <a:off x="551908" y="615500"/>
            <a:ext cx="6979597" cy="999217"/>
          </a:xfrm>
        </p:spPr>
        <p:txBody>
          <a:bodyPr anchor="t">
            <a:normAutofit/>
          </a:bodyPr>
          <a:lstStyle>
            <a:lvl1pPr>
              <a:lnSpc>
                <a:spcPts val="2025"/>
              </a:lnSpc>
              <a:defRPr sz="2025" b="1" i="0">
                <a:latin typeface="+mn-lt"/>
                <a:cs typeface="Poppins" pitchFamily="2" charset="77"/>
              </a:defRPr>
            </a:lvl1pPr>
          </a:lstStyle>
          <a:p>
            <a:r>
              <a:rPr lang="en-GB" dirty="0"/>
              <a:t>Click to edit Master title style</a:t>
            </a:r>
            <a:endParaRPr lang="en-FI" dirty="0"/>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6" name="Text Placeholder 4">
            <a:extLst>
              <a:ext uri="{FF2B5EF4-FFF2-40B4-BE49-F238E27FC236}">
                <a16:creationId xmlns:a16="http://schemas.microsoft.com/office/drawing/2014/main" id="{779BC6B1-F050-B84E-9988-364A3E8F2BE0}"/>
              </a:ext>
            </a:extLst>
          </p:cNvPr>
          <p:cNvSpPr>
            <a:spLocks noGrp="1"/>
          </p:cNvSpPr>
          <p:nvPr>
            <p:ph type="body" sz="quarter" idx="11"/>
          </p:nvPr>
        </p:nvSpPr>
        <p:spPr>
          <a:xfrm>
            <a:off x="934286" y="1721287"/>
            <a:ext cx="7432475" cy="4521219"/>
          </a:xfrm>
        </p:spPr>
        <p:txBody>
          <a:bodyPr>
            <a:normAutofit/>
          </a:bodyPr>
          <a:lstStyle>
            <a:lvl1pPr>
              <a:lnSpc>
                <a:spcPct val="100000"/>
              </a:lnSpc>
              <a:buClr>
                <a:srgbClr val="00F23A"/>
              </a:buClr>
              <a:defRPr sz="1350">
                <a:solidFill>
                  <a:schemeClr val="bg1"/>
                </a:solidFill>
              </a:defRPr>
            </a:lvl1pPr>
            <a:lvl2pPr>
              <a:lnSpc>
                <a:spcPct val="100000"/>
              </a:lnSpc>
              <a:buClr>
                <a:srgbClr val="00F23A"/>
              </a:buClr>
              <a:defRPr sz="1125">
                <a:solidFill>
                  <a:schemeClr val="bg1"/>
                </a:solidFill>
              </a:defRPr>
            </a:lvl2pPr>
            <a:lvl3pPr>
              <a:lnSpc>
                <a:spcPct val="100000"/>
              </a:lnSpc>
              <a:buClr>
                <a:srgbClr val="00F23A"/>
              </a:buClr>
              <a:defRPr sz="1013">
                <a:solidFill>
                  <a:schemeClr val="bg1"/>
                </a:solidFill>
              </a:defRPr>
            </a:lvl3pPr>
            <a:lvl4pPr>
              <a:lnSpc>
                <a:spcPct val="100000"/>
              </a:lnSpc>
              <a:buClr>
                <a:srgbClr val="00F23A"/>
              </a:buClr>
              <a:defRPr sz="900">
                <a:solidFill>
                  <a:schemeClr val="bg1"/>
                </a:solidFill>
              </a:defRPr>
            </a:lvl4pPr>
            <a:lvl5pPr>
              <a:lnSpc>
                <a:spcPct val="100000"/>
              </a:lnSpc>
              <a:buClr>
                <a:srgbClr val="00F23A"/>
              </a:buClr>
              <a:defRPr sz="9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18313239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9" name="Title 1">
            <a:extLst>
              <a:ext uri="{FF2B5EF4-FFF2-40B4-BE49-F238E27FC236}">
                <a16:creationId xmlns:a16="http://schemas.microsoft.com/office/drawing/2014/main" id="{98E0F1B4-0054-F144-BBE0-FA9FDA0B551A}"/>
              </a:ext>
            </a:extLst>
          </p:cNvPr>
          <p:cNvSpPr>
            <a:spLocks noGrp="1"/>
          </p:cNvSpPr>
          <p:nvPr>
            <p:ph type="title"/>
          </p:nvPr>
        </p:nvSpPr>
        <p:spPr>
          <a:xfrm>
            <a:off x="551908" y="615500"/>
            <a:ext cx="6979597" cy="999217"/>
          </a:xfrm>
        </p:spPr>
        <p:txBody>
          <a:bodyPr anchor="t">
            <a:normAutofit/>
          </a:bodyPr>
          <a:lstStyle>
            <a:lvl1pPr>
              <a:lnSpc>
                <a:spcPts val="2025"/>
              </a:lnSpc>
              <a:defRPr sz="2025" b="1" i="0">
                <a:latin typeface="+mn-lt"/>
                <a:cs typeface="Poppins" pitchFamily="2" charset="77"/>
              </a:defRPr>
            </a:lvl1pPr>
          </a:lstStyle>
          <a:p>
            <a:r>
              <a:rPr lang="en-GB" dirty="0"/>
              <a:t>Click to edit Master title style</a:t>
            </a:r>
            <a:endParaRPr lang="en-FI" dirty="0"/>
          </a:p>
        </p:txBody>
      </p:sp>
      <p:sp>
        <p:nvSpPr>
          <p:cNvPr id="10" name="Text Placeholder 4">
            <a:extLst>
              <a:ext uri="{FF2B5EF4-FFF2-40B4-BE49-F238E27FC236}">
                <a16:creationId xmlns:a16="http://schemas.microsoft.com/office/drawing/2014/main" id="{33929152-2197-1345-A5AE-F257CFD5B30D}"/>
              </a:ext>
            </a:extLst>
          </p:cNvPr>
          <p:cNvSpPr>
            <a:spLocks noGrp="1"/>
          </p:cNvSpPr>
          <p:nvPr>
            <p:ph type="body" sz="quarter" idx="11"/>
          </p:nvPr>
        </p:nvSpPr>
        <p:spPr>
          <a:xfrm>
            <a:off x="934286" y="1721287"/>
            <a:ext cx="3637715" cy="4521219"/>
          </a:xfrm>
        </p:spPr>
        <p:txBody>
          <a:bodyPr>
            <a:normAutofit/>
          </a:bodyPr>
          <a:lstStyle>
            <a:lvl1pPr>
              <a:lnSpc>
                <a:spcPct val="100000"/>
              </a:lnSpc>
              <a:buClr>
                <a:srgbClr val="00F23A"/>
              </a:buClr>
              <a:defRPr sz="1350">
                <a:solidFill>
                  <a:schemeClr val="bg1"/>
                </a:solidFill>
              </a:defRPr>
            </a:lvl1pPr>
            <a:lvl2pPr>
              <a:lnSpc>
                <a:spcPct val="100000"/>
              </a:lnSpc>
              <a:buClr>
                <a:srgbClr val="00F23A"/>
              </a:buClr>
              <a:defRPr sz="1125">
                <a:solidFill>
                  <a:schemeClr val="bg1"/>
                </a:solidFill>
              </a:defRPr>
            </a:lvl2pPr>
            <a:lvl3pPr>
              <a:lnSpc>
                <a:spcPct val="100000"/>
              </a:lnSpc>
              <a:buClr>
                <a:srgbClr val="00F23A"/>
              </a:buClr>
              <a:defRPr sz="1013">
                <a:solidFill>
                  <a:schemeClr val="bg1"/>
                </a:solidFill>
              </a:defRPr>
            </a:lvl3pPr>
            <a:lvl4pPr>
              <a:lnSpc>
                <a:spcPct val="100000"/>
              </a:lnSpc>
              <a:buClr>
                <a:srgbClr val="00F23A"/>
              </a:buClr>
              <a:defRPr sz="900">
                <a:solidFill>
                  <a:schemeClr val="bg1"/>
                </a:solidFill>
              </a:defRPr>
            </a:lvl4pPr>
            <a:lvl5pPr>
              <a:lnSpc>
                <a:spcPct val="100000"/>
              </a:lnSpc>
              <a:buClr>
                <a:srgbClr val="00F23A"/>
              </a:buClr>
              <a:defRPr sz="9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Text Placeholder 4">
            <a:extLst>
              <a:ext uri="{FF2B5EF4-FFF2-40B4-BE49-F238E27FC236}">
                <a16:creationId xmlns:a16="http://schemas.microsoft.com/office/drawing/2014/main" id="{A9C6CF21-D31B-2342-85CD-315CE3D2CB76}"/>
              </a:ext>
            </a:extLst>
          </p:cNvPr>
          <p:cNvSpPr>
            <a:spLocks noGrp="1"/>
          </p:cNvSpPr>
          <p:nvPr>
            <p:ph type="body" sz="quarter" idx="12"/>
          </p:nvPr>
        </p:nvSpPr>
        <p:spPr>
          <a:xfrm>
            <a:off x="4649036" y="1721287"/>
            <a:ext cx="3637715" cy="4521219"/>
          </a:xfrm>
        </p:spPr>
        <p:txBody>
          <a:bodyPr>
            <a:normAutofit/>
          </a:bodyPr>
          <a:lstStyle>
            <a:lvl1pPr>
              <a:lnSpc>
                <a:spcPct val="100000"/>
              </a:lnSpc>
              <a:buClr>
                <a:srgbClr val="00F23A"/>
              </a:buClr>
              <a:defRPr sz="1350">
                <a:solidFill>
                  <a:schemeClr val="bg1"/>
                </a:solidFill>
              </a:defRPr>
            </a:lvl1pPr>
            <a:lvl2pPr>
              <a:lnSpc>
                <a:spcPct val="100000"/>
              </a:lnSpc>
              <a:buClr>
                <a:srgbClr val="00F23A"/>
              </a:buClr>
              <a:defRPr sz="1125">
                <a:solidFill>
                  <a:schemeClr val="bg1"/>
                </a:solidFill>
              </a:defRPr>
            </a:lvl2pPr>
            <a:lvl3pPr>
              <a:lnSpc>
                <a:spcPct val="100000"/>
              </a:lnSpc>
              <a:buClr>
                <a:srgbClr val="00F23A"/>
              </a:buClr>
              <a:defRPr sz="1013">
                <a:solidFill>
                  <a:schemeClr val="bg1"/>
                </a:solidFill>
              </a:defRPr>
            </a:lvl3pPr>
            <a:lvl4pPr>
              <a:lnSpc>
                <a:spcPct val="100000"/>
              </a:lnSpc>
              <a:buClr>
                <a:srgbClr val="00F23A"/>
              </a:buClr>
              <a:defRPr sz="900">
                <a:solidFill>
                  <a:schemeClr val="bg1"/>
                </a:solidFill>
              </a:defRPr>
            </a:lvl4pPr>
            <a:lvl5pPr>
              <a:lnSpc>
                <a:spcPct val="100000"/>
              </a:lnSpc>
              <a:buClr>
                <a:srgbClr val="00F23A"/>
              </a:buClr>
              <a:defRPr sz="9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34247042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AB6F5-9A4B-2B47-8F41-4A7497881091}"/>
              </a:ext>
            </a:extLst>
          </p:cNvPr>
          <p:cNvSpPr>
            <a:spLocks noGrp="1"/>
          </p:cNvSpPr>
          <p:nvPr>
            <p:ph type="title"/>
          </p:nvPr>
        </p:nvSpPr>
        <p:spPr>
          <a:xfrm>
            <a:off x="791938" y="1704925"/>
            <a:ext cx="6979597" cy="3448155"/>
          </a:xfrm>
        </p:spPr>
        <p:txBody>
          <a:bodyPr anchor="ctr">
            <a:normAutofit/>
          </a:bodyPr>
          <a:lstStyle>
            <a:lvl1pPr>
              <a:lnSpc>
                <a:spcPts val="2025"/>
              </a:lnSpc>
              <a:defRPr sz="2025" b="1" i="0">
                <a:latin typeface="+mn-lt"/>
                <a:cs typeface="Poppins" pitchFamily="2" charset="77"/>
              </a:defRPr>
            </a:lvl1pPr>
          </a:lstStyle>
          <a:p>
            <a:r>
              <a:rPr lang="en-GB" dirty="0"/>
              <a:t>Click to edit Master title style</a:t>
            </a:r>
            <a:endParaRPr lang="en-FI" dirty="0"/>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5" name="Text Placeholder 4">
            <a:extLst>
              <a:ext uri="{FF2B5EF4-FFF2-40B4-BE49-F238E27FC236}">
                <a16:creationId xmlns:a16="http://schemas.microsoft.com/office/drawing/2014/main" id="{A8968230-B079-BD43-9168-14687771DCFF}"/>
              </a:ext>
            </a:extLst>
          </p:cNvPr>
          <p:cNvSpPr>
            <a:spLocks noGrp="1"/>
          </p:cNvSpPr>
          <p:nvPr>
            <p:ph type="body" sz="quarter" idx="11"/>
          </p:nvPr>
        </p:nvSpPr>
        <p:spPr>
          <a:xfrm>
            <a:off x="5035427" y="5153077"/>
            <a:ext cx="2715033" cy="465138"/>
          </a:xfrm>
        </p:spPr>
        <p:txBody>
          <a:bodyPr anchor="ctr">
            <a:noAutofit/>
          </a:bodyPr>
          <a:lstStyle>
            <a:lvl1pPr marL="0" indent="0" algn="r">
              <a:buNone/>
              <a:defRPr sz="1013">
                <a:solidFill>
                  <a:schemeClr val="bg1"/>
                </a:solidFill>
              </a:defRPr>
            </a:lvl1pPr>
            <a:lvl2pPr marL="257175" indent="0" algn="r">
              <a:buNone/>
              <a:defRPr sz="788"/>
            </a:lvl2pPr>
            <a:lvl3pPr marL="514350" indent="0" algn="r">
              <a:buNone/>
              <a:defRPr sz="675"/>
            </a:lvl3pPr>
            <a:lvl4pPr marL="771525" indent="0" algn="r">
              <a:buNone/>
              <a:defRPr sz="619"/>
            </a:lvl4pPr>
            <a:lvl5pPr marL="1028700" indent="0" algn="r">
              <a:buNone/>
              <a:defRPr sz="619"/>
            </a:lvl5pPr>
          </a:lstStyle>
          <a:p>
            <a:pPr lvl="0"/>
            <a:r>
              <a:rPr lang="en-GB" dirty="0"/>
              <a:t>Click to edit Master text styles</a:t>
            </a:r>
          </a:p>
        </p:txBody>
      </p:sp>
    </p:spTree>
    <p:extLst>
      <p:ext uri="{BB962C8B-B14F-4D97-AF65-F5344CB8AC3E}">
        <p14:creationId xmlns:p14="http://schemas.microsoft.com/office/powerpoint/2010/main" val="33192289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pic>
        <p:nvPicPr>
          <p:cNvPr id="5" name="Picture 4" descr="Logo, icon&#10;&#10;Description automatically generated">
            <a:extLst>
              <a:ext uri="{FF2B5EF4-FFF2-40B4-BE49-F238E27FC236}">
                <a16:creationId xmlns:a16="http://schemas.microsoft.com/office/drawing/2014/main" id="{42727F8D-ECBE-7343-ABD8-29B65D32CAE7}"/>
              </a:ext>
            </a:extLst>
          </p:cNvPr>
          <p:cNvPicPr>
            <a:picLocks noChangeAspect="1"/>
          </p:cNvPicPr>
          <p:nvPr/>
        </p:nvPicPr>
        <p:blipFill>
          <a:blip r:embed="rId2">
            <a:biLevel thresh="50000"/>
            <a:alphaModFix amt="5000"/>
          </a:blip>
          <a:stretch>
            <a:fillRect/>
          </a:stretch>
        </p:blipFill>
        <p:spPr>
          <a:xfrm>
            <a:off x="-3159922" y="762001"/>
            <a:ext cx="6345244" cy="5959474"/>
          </a:xfrm>
          <a:prstGeom prst="rect">
            <a:avLst/>
          </a:prstGeom>
        </p:spPr>
      </p:pic>
      <p:sp>
        <p:nvSpPr>
          <p:cNvPr id="2" name="Title 1">
            <a:extLst>
              <a:ext uri="{FF2B5EF4-FFF2-40B4-BE49-F238E27FC236}">
                <a16:creationId xmlns:a16="http://schemas.microsoft.com/office/drawing/2014/main" id="{5E9AB6F5-9A4B-2B47-8F41-4A7497881091}"/>
              </a:ext>
            </a:extLst>
          </p:cNvPr>
          <p:cNvSpPr>
            <a:spLocks noGrp="1"/>
          </p:cNvSpPr>
          <p:nvPr>
            <p:ph type="title"/>
          </p:nvPr>
        </p:nvSpPr>
        <p:spPr>
          <a:xfrm>
            <a:off x="551908" y="615500"/>
            <a:ext cx="6979597" cy="999217"/>
          </a:xfrm>
        </p:spPr>
        <p:txBody>
          <a:bodyPr anchor="t">
            <a:normAutofit/>
          </a:bodyPr>
          <a:lstStyle>
            <a:lvl1pPr>
              <a:lnSpc>
                <a:spcPts val="2025"/>
              </a:lnSpc>
              <a:defRPr sz="2025" b="1" i="0">
                <a:latin typeface="+mn-lt"/>
                <a:cs typeface="Poppins" pitchFamily="2" charset="77"/>
              </a:defRPr>
            </a:lvl1pPr>
          </a:lstStyle>
          <a:p>
            <a:r>
              <a:rPr lang="en-GB" dirty="0"/>
              <a:t>Click to edit Master title style</a:t>
            </a:r>
            <a:endParaRPr lang="en-FI" dirty="0"/>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6" name="Text Placeholder 4">
            <a:extLst>
              <a:ext uri="{FF2B5EF4-FFF2-40B4-BE49-F238E27FC236}">
                <a16:creationId xmlns:a16="http://schemas.microsoft.com/office/drawing/2014/main" id="{779BC6B1-F050-B84E-9988-364A3E8F2BE0}"/>
              </a:ext>
            </a:extLst>
          </p:cNvPr>
          <p:cNvSpPr>
            <a:spLocks noGrp="1"/>
          </p:cNvSpPr>
          <p:nvPr>
            <p:ph type="body" sz="quarter" idx="11"/>
          </p:nvPr>
        </p:nvSpPr>
        <p:spPr>
          <a:xfrm>
            <a:off x="934286" y="1721287"/>
            <a:ext cx="7432475" cy="4521219"/>
          </a:xfrm>
        </p:spPr>
        <p:txBody>
          <a:bodyPr>
            <a:normAutofit/>
          </a:bodyPr>
          <a:lstStyle>
            <a:lvl1pPr>
              <a:lnSpc>
                <a:spcPct val="100000"/>
              </a:lnSpc>
              <a:defRPr sz="1350">
                <a:solidFill>
                  <a:schemeClr val="bg1"/>
                </a:solidFill>
              </a:defRPr>
            </a:lvl1pPr>
            <a:lvl2pPr>
              <a:lnSpc>
                <a:spcPct val="100000"/>
              </a:lnSpc>
              <a:defRPr sz="1125">
                <a:solidFill>
                  <a:schemeClr val="bg1"/>
                </a:solidFill>
              </a:defRPr>
            </a:lvl2pPr>
            <a:lvl3pPr>
              <a:lnSpc>
                <a:spcPct val="100000"/>
              </a:lnSpc>
              <a:defRPr sz="1013">
                <a:solidFill>
                  <a:schemeClr val="bg1"/>
                </a:solidFill>
              </a:defRPr>
            </a:lvl3pPr>
            <a:lvl4pPr>
              <a:lnSpc>
                <a:spcPct val="100000"/>
              </a:lnSpc>
              <a:defRPr sz="900">
                <a:solidFill>
                  <a:schemeClr val="bg1"/>
                </a:solidFill>
              </a:defRPr>
            </a:lvl4pPr>
            <a:lvl5pPr>
              <a:lnSpc>
                <a:spcPct val="100000"/>
              </a:lnSpc>
              <a:defRPr sz="9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37017040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6BCE3760-8347-D24A-BE4B-48BFDA5927B4}"/>
              </a:ext>
            </a:extLst>
          </p:cNvPr>
          <p:cNvPicPr>
            <a:picLocks noChangeAspect="1"/>
          </p:cNvPicPr>
          <p:nvPr/>
        </p:nvPicPr>
        <p:blipFill>
          <a:blip r:embed="rId2" cstate="screen">
            <a:biLevel thresh="50000"/>
            <a:alphaModFix amt="5000"/>
            <a:extLst>
              <a:ext uri="{28A0092B-C50C-407E-A947-70E740481C1C}">
                <a14:useLocalDpi xmlns:a14="http://schemas.microsoft.com/office/drawing/2010/main"/>
              </a:ext>
            </a:extLst>
          </a:blip>
          <a:stretch>
            <a:fillRect/>
          </a:stretch>
        </p:blipFill>
        <p:spPr>
          <a:xfrm>
            <a:off x="-1213136" y="1193891"/>
            <a:ext cx="11225067" cy="4470223"/>
          </a:xfrm>
          <a:prstGeom prst="rect">
            <a:avLst/>
          </a:prstGeom>
        </p:spPr>
      </p:pic>
      <p:sp>
        <p:nvSpPr>
          <p:cNvPr id="2" name="Title 1">
            <a:extLst>
              <a:ext uri="{FF2B5EF4-FFF2-40B4-BE49-F238E27FC236}">
                <a16:creationId xmlns:a16="http://schemas.microsoft.com/office/drawing/2014/main" id="{5E9AB6F5-9A4B-2B47-8F41-4A7497881091}"/>
              </a:ext>
            </a:extLst>
          </p:cNvPr>
          <p:cNvSpPr>
            <a:spLocks noGrp="1"/>
          </p:cNvSpPr>
          <p:nvPr>
            <p:ph type="title"/>
          </p:nvPr>
        </p:nvSpPr>
        <p:spPr>
          <a:xfrm>
            <a:off x="551908" y="615500"/>
            <a:ext cx="6979597" cy="999217"/>
          </a:xfrm>
        </p:spPr>
        <p:txBody>
          <a:bodyPr anchor="t">
            <a:normAutofit/>
          </a:bodyPr>
          <a:lstStyle>
            <a:lvl1pPr>
              <a:lnSpc>
                <a:spcPts val="2025"/>
              </a:lnSpc>
              <a:defRPr sz="2025" b="1" i="0">
                <a:latin typeface="+mn-lt"/>
                <a:cs typeface="Poppins" pitchFamily="2" charset="77"/>
              </a:defRPr>
            </a:lvl1pPr>
          </a:lstStyle>
          <a:p>
            <a:r>
              <a:rPr lang="en-GB" dirty="0"/>
              <a:t>Click to edit Master title style</a:t>
            </a:r>
            <a:endParaRPr lang="en-FI" dirty="0"/>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6" name="Text Placeholder 4">
            <a:extLst>
              <a:ext uri="{FF2B5EF4-FFF2-40B4-BE49-F238E27FC236}">
                <a16:creationId xmlns:a16="http://schemas.microsoft.com/office/drawing/2014/main" id="{779BC6B1-F050-B84E-9988-364A3E8F2BE0}"/>
              </a:ext>
            </a:extLst>
          </p:cNvPr>
          <p:cNvSpPr>
            <a:spLocks noGrp="1"/>
          </p:cNvSpPr>
          <p:nvPr>
            <p:ph type="body" sz="quarter" idx="11"/>
          </p:nvPr>
        </p:nvSpPr>
        <p:spPr>
          <a:xfrm>
            <a:off x="934286" y="1721287"/>
            <a:ext cx="7432475" cy="4521219"/>
          </a:xfrm>
        </p:spPr>
        <p:txBody>
          <a:bodyPr>
            <a:normAutofit/>
          </a:bodyPr>
          <a:lstStyle>
            <a:lvl1pPr>
              <a:lnSpc>
                <a:spcPct val="100000"/>
              </a:lnSpc>
              <a:defRPr sz="1350">
                <a:solidFill>
                  <a:schemeClr val="bg1"/>
                </a:solidFill>
              </a:defRPr>
            </a:lvl1pPr>
            <a:lvl2pPr>
              <a:lnSpc>
                <a:spcPct val="100000"/>
              </a:lnSpc>
              <a:defRPr sz="1125">
                <a:solidFill>
                  <a:schemeClr val="bg1"/>
                </a:solidFill>
              </a:defRPr>
            </a:lvl2pPr>
            <a:lvl3pPr>
              <a:lnSpc>
                <a:spcPct val="100000"/>
              </a:lnSpc>
              <a:defRPr sz="1013">
                <a:solidFill>
                  <a:schemeClr val="bg1"/>
                </a:solidFill>
              </a:defRPr>
            </a:lvl3pPr>
            <a:lvl4pPr>
              <a:lnSpc>
                <a:spcPct val="100000"/>
              </a:lnSpc>
              <a:defRPr sz="900">
                <a:solidFill>
                  <a:schemeClr val="bg1"/>
                </a:solidFill>
              </a:defRPr>
            </a:lvl4pPr>
            <a:lvl5pPr>
              <a:lnSpc>
                <a:spcPct val="100000"/>
              </a:lnSpc>
              <a:defRPr sz="9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32582999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8" name="Title 1">
            <a:extLst>
              <a:ext uri="{FF2B5EF4-FFF2-40B4-BE49-F238E27FC236}">
                <a16:creationId xmlns:a16="http://schemas.microsoft.com/office/drawing/2014/main" id="{653E65ED-6176-214C-99D3-7431E7A050E6}"/>
              </a:ext>
            </a:extLst>
          </p:cNvPr>
          <p:cNvSpPr>
            <a:spLocks noGrp="1"/>
          </p:cNvSpPr>
          <p:nvPr>
            <p:ph type="title"/>
          </p:nvPr>
        </p:nvSpPr>
        <p:spPr>
          <a:xfrm>
            <a:off x="551908" y="615500"/>
            <a:ext cx="6979597" cy="999217"/>
          </a:xfrm>
        </p:spPr>
        <p:txBody>
          <a:bodyPr anchor="t">
            <a:normAutofit/>
          </a:bodyPr>
          <a:lstStyle>
            <a:lvl1pPr>
              <a:lnSpc>
                <a:spcPts val="2025"/>
              </a:lnSpc>
              <a:defRPr sz="2025" b="1" i="0">
                <a:solidFill>
                  <a:schemeClr val="bg1"/>
                </a:solidFill>
                <a:latin typeface="+mn-lt"/>
                <a:cs typeface="Poppins" pitchFamily="2" charset="77"/>
              </a:defRPr>
            </a:lvl1pPr>
          </a:lstStyle>
          <a:p>
            <a:r>
              <a:rPr lang="en-GB" dirty="0"/>
              <a:t>Click to edit Master title style</a:t>
            </a:r>
            <a:endParaRPr lang="en-FI" dirty="0"/>
          </a:p>
        </p:txBody>
      </p:sp>
      <p:sp>
        <p:nvSpPr>
          <p:cNvPr id="9" name="Text Placeholder 4">
            <a:extLst>
              <a:ext uri="{FF2B5EF4-FFF2-40B4-BE49-F238E27FC236}">
                <a16:creationId xmlns:a16="http://schemas.microsoft.com/office/drawing/2014/main" id="{9725C6AD-FF28-D64F-8F01-E3323D9FD4A7}"/>
              </a:ext>
            </a:extLst>
          </p:cNvPr>
          <p:cNvSpPr>
            <a:spLocks noGrp="1"/>
          </p:cNvSpPr>
          <p:nvPr>
            <p:ph type="body" sz="quarter" idx="11"/>
          </p:nvPr>
        </p:nvSpPr>
        <p:spPr>
          <a:xfrm>
            <a:off x="934286" y="1721285"/>
            <a:ext cx="7432475" cy="2291916"/>
          </a:xfrm>
        </p:spPr>
        <p:txBody>
          <a:bodyPr>
            <a:normAutofit/>
          </a:bodyPr>
          <a:lstStyle>
            <a:lvl1pPr>
              <a:lnSpc>
                <a:spcPct val="100000"/>
              </a:lnSpc>
              <a:defRPr sz="1350">
                <a:solidFill>
                  <a:schemeClr val="bg1"/>
                </a:solidFill>
              </a:defRPr>
            </a:lvl1pPr>
            <a:lvl2pPr>
              <a:lnSpc>
                <a:spcPct val="100000"/>
              </a:lnSpc>
              <a:defRPr sz="1125">
                <a:solidFill>
                  <a:schemeClr val="bg1"/>
                </a:solidFill>
              </a:defRPr>
            </a:lvl2pPr>
            <a:lvl3pPr>
              <a:lnSpc>
                <a:spcPct val="100000"/>
              </a:lnSpc>
              <a:defRPr sz="1013">
                <a:solidFill>
                  <a:schemeClr val="bg1"/>
                </a:solidFill>
              </a:defRPr>
            </a:lvl3pPr>
            <a:lvl4pPr>
              <a:lnSpc>
                <a:spcPct val="100000"/>
              </a:lnSpc>
              <a:defRPr sz="900">
                <a:solidFill>
                  <a:schemeClr val="bg1"/>
                </a:solidFill>
              </a:defRPr>
            </a:lvl4pPr>
            <a:lvl5pPr>
              <a:lnSpc>
                <a:spcPct val="100000"/>
              </a:lnSpc>
              <a:defRPr sz="9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pic>
        <p:nvPicPr>
          <p:cNvPr id="5" name="Picture 4" descr="Icon&#10;&#10;Description automatically generated">
            <a:extLst>
              <a:ext uri="{FF2B5EF4-FFF2-40B4-BE49-F238E27FC236}">
                <a16:creationId xmlns:a16="http://schemas.microsoft.com/office/drawing/2014/main" id="{9AF863DA-25C4-9D49-B85F-CC64FBB2B2A3}"/>
              </a:ext>
            </a:extLst>
          </p:cNvPr>
          <p:cNvPicPr>
            <a:picLocks noChangeAspect="1"/>
          </p:cNvPicPr>
          <p:nvPr/>
        </p:nvPicPr>
        <p:blipFill>
          <a:blip r:embed="rId2" cstate="screen">
            <a:alphaModFix/>
            <a:extLst>
              <a:ext uri="{28A0092B-C50C-407E-A947-70E740481C1C}">
                <a14:useLocalDpi xmlns:a14="http://schemas.microsoft.com/office/drawing/2010/main"/>
              </a:ext>
            </a:extLst>
          </a:blip>
          <a:stretch>
            <a:fillRect/>
          </a:stretch>
        </p:blipFill>
        <p:spPr>
          <a:xfrm>
            <a:off x="340592" y="3193270"/>
            <a:ext cx="8462819" cy="3370197"/>
          </a:xfrm>
          <a:prstGeom prst="rect">
            <a:avLst/>
          </a:prstGeom>
        </p:spPr>
      </p:pic>
    </p:spTree>
    <p:extLst>
      <p:ext uri="{BB962C8B-B14F-4D97-AF65-F5344CB8AC3E}">
        <p14:creationId xmlns:p14="http://schemas.microsoft.com/office/powerpoint/2010/main" val="14220064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3595EF2-A53A-0343-93BE-13AC9FE08124}"/>
              </a:ext>
            </a:extLst>
          </p:cNvPr>
          <p:cNvSpPr>
            <a:spLocks noGrp="1"/>
          </p:cNvSpPr>
          <p:nvPr>
            <p:ph type="pic" sz="quarter" idx="11"/>
          </p:nvPr>
        </p:nvSpPr>
        <p:spPr>
          <a:xfrm>
            <a:off x="4000500" y="0"/>
            <a:ext cx="5143500" cy="6858000"/>
          </a:xfrm>
        </p:spPr>
        <p:txBody>
          <a:bodyPr/>
          <a:lstStyle/>
          <a:p>
            <a:endParaRPr lang="en-FI"/>
          </a:p>
        </p:txBody>
      </p:sp>
      <p:sp>
        <p:nvSpPr>
          <p:cNvPr id="2" name="Title 1">
            <a:extLst>
              <a:ext uri="{FF2B5EF4-FFF2-40B4-BE49-F238E27FC236}">
                <a16:creationId xmlns:a16="http://schemas.microsoft.com/office/drawing/2014/main" id="{5E9AB6F5-9A4B-2B47-8F41-4A7497881091}"/>
              </a:ext>
            </a:extLst>
          </p:cNvPr>
          <p:cNvSpPr>
            <a:spLocks noGrp="1"/>
          </p:cNvSpPr>
          <p:nvPr>
            <p:ph type="title"/>
          </p:nvPr>
        </p:nvSpPr>
        <p:spPr>
          <a:xfrm>
            <a:off x="817124" y="2385359"/>
            <a:ext cx="2752794" cy="2087282"/>
          </a:xfrm>
        </p:spPr>
        <p:txBody>
          <a:bodyPr anchor="ctr">
            <a:normAutofit/>
          </a:bodyPr>
          <a:lstStyle>
            <a:lvl1pPr>
              <a:lnSpc>
                <a:spcPts val="2025"/>
              </a:lnSpc>
              <a:defRPr sz="2025" b="1" i="0">
                <a:latin typeface="+mn-lt"/>
                <a:cs typeface="Poppins" pitchFamily="2" charset="77"/>
              </a:defRPr>
            </a:lvl1pPr>
          </a:lstStyle>
          <a:p>
            <a:r>
              <a:rPr lang="en-GB" dirty="0"/>
              <a:t>Click to edit Master title style</a:t>
            </a:r>
            <a:endParaRPr lang="en-FI" dirty="0"/>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Tree>
    <p:extLst>
      <p:ext uri="{BB962C8B-B14F-4D97-AF65-F5344CB8AC3E}">
        <p14:creationId xmlns:p14="http://schemas.microsoft.com/office/powerpoint/2010/main" val="3969786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3595EF2-A53A-0343-93BE-13AC9FE08124}"/>
              </a:ext>
            </a:extLst>
          </p:cNvPr>
          <p:cNvSpPr>
            <a:spLocks noGrp="1"/>
          </p:cNvSpPr>
          <p:nvPr>
            <p:ph type="pic" sz="quarter" idx="11"/>
          </p:nvPr>
        </p:nvSpPr>
        <p:spPr>
          <a:xfrm>
            <a:off x="1" y="1766512"/>
            <a:ext cx="4572000" cy="4466645"/>
          </a:xfrm>
        </p:spPr>
        <p:txBody>
          <a:bodyPr/>
          <a:lstStyle/>
          <a:p>
            <a:endParaRPr lang="en-FI"/>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6" name="Picture Placeholder 3">
            <a:extLst>
              <a:ext uri="{FF2B5EF4-FFF2-40B4-BE49-F238E27FC236}">
                <a16:creationId xmlns:a16="http://schemas.microsoft.com/office/drawing/2014/main" id="{7F919555-2602-6A42-8DC5-A517697B547C}"/>
              </a:ext>
            </a:extLst>
          </p:cNvPr>
          <p:cNvSpPr>
            <a:spLocks noGrp="1"/>
          </p:cNvSpPr>
          <p:nvPr>
            <p:ph type="pic" sz="quarter" idx="12"/>
          </p:nvPr>
        </p:nvSpPr>
        <p:spPr>
          <a:xfrm>
            <a:off x="4572000" y="382212"/>
            <a:ext cx="4572000" cy="4466645"/>
          </a:xfrm>
        </p:spPr>
        <p:txBody>
          <a:bodyPr/>
          <a:lstStyle/>
          <a:p>
            <a:endParaRPr lang="en-FI"/>
          </a:p>
        </p:txBody>
      </p:sp>
      <p:sp>
        <p:nvSpPr>
          <p:cNvPr id="10" name="Text Placeholder 9">
            <a:extLst>
              <a:ext uri="{FF2B5EF4-FFF2-40B4-BE49-F238E27FC236}">
                <a16:creationId xmlns:a16="http://schemas.microsoft.com/office/drawing/2014/main" id="{F80168F7-4C2B-CD44-BF69-FC5A9AC4639A}"/>
              </a:ext>
            </a:extLst>
          </p:cNvPr>
          <p:cNvSpPr>
            <a:spLocks noGrp="1"/>
          </p:cNvSpPr>
          <p:nvPr>
            <p:ph type="body" sz="quarter" idx="13"/>
          </p:nvPr>
        </p:nvSpPr>
        <p:spPr>
          <a:xfrm>
            <a:off x="5333087" y="4973066"/>
            <a:ext cx="3050381" cy="1260088"/>
          </a:xfrm>
        </p:spPr>
        <p:txBody>
          <a:bodyPr anchor="ctr">
            <a:noAutofit/>
          </a:bodyPr>
          <a:lstStyle>
            <a:lvl1pPr marL="0" indent="0" algn="ctr">
              <a:buNone/>
              <a:defRPr sz="1800" b="1">
                <a:latin typeface="+mn-lt"/>
              </a:defRPr>
            </a:lvl1pPr>
            <a:lvl2pPr marL="257175" indent="0" algn="ctr">
              <a:buNone/>
              <a:defRPr sz="1800" b="1">
                <a:latin typeface="+mn-lt"/>
              </a:defRPr>
            </a:lvl2pPr>
            <a:lvl3pPr marL="514350" indent="0" algn="ctr">
              <a:buNone/>
              <a:defRPr sz="1800" b="1">
                <a:latin typeface="+mn-lt"/>
              </a:defRPr>
            </a:lvl3pPr>
            <a:lvl4pPr marL="771525" indent="0" algn="ctr">
              <a:buNone/>
              <a:defRPr sz="1800" b="1">
                <a:latin typeface="+mn-lt"/>
              </a:defRPr>
            </a:lvl4pPr>
            <a:lvl5pPr marL="1028700" indent="0" algn="ctr">
              <a:buNone/>
              <a:defRPr sz="1800" b="1">
                <a:latin typeface="+mn-lt"/>
              </a:defRPr>
            </a:lvl5pPr>
          </a:lstStyle>
          <a:p>
            <a:pPr lvl="0"/>
            <a:r>
              <a:rPr lang="en-GB" dirty="0"/>
              <a:t>Click to edit Master text styles</a:t>
            </a:r>
            <a:endParaRPr lang="en-FI" dirty="0"/>
          </a:p>
        </p:txBody>
      </p:sp>
      <p:sp>
        <p:nvSpPr>
          <p:cNvPr id="11" name="Text Placeholder 9">
            <a:extLst>
              <a:ext uri="{FF2B5EF4-FFF2-40B4-BE49-F238E27FC236}">
                <a16:creationId xmlns:a16="http://schemas.microsoft.com/office/drawing/2014/main" id="{1C8EF6DB-4460-5443-BC11-E4F9E5F3EB21}"/>
              </a:ext>
            </a:extLst>
          </p:cNvPr>
          <p:cNvSpPr>
            <a:spLocks noGrp="1"/>
          </p:cNvSpPr>
          <p:nvPr>
            <p:ph type="body" sz="quarter" idx="14"/>
          </p:nvPr>
        </p:nvSpPr>
        <p:spPr>
          <a:xfrm>
            <a:off x="760535" y="382209"/>
            <a:ext cx="3050381" cy="1260088"/>
          </a:xfrm>
        </p:spPr>
        <p:txBody>
          <a:bodyPr anchor="ctr">
            <a:noAutofit/>
          </a:bodyPr>
          <a:lstStyle>
            <a:lvl1pPr marL="0" indent="0" algn="ctr">
              <a:buNone/>
              <a:defRPr sz="1800" b="1">
                <a:latin typeface="+mn-lt"/>
              </a:defRPr>
            </a:lvl1pPr>
            <a:lvl2pPr marL="257175" indent="0" algn="ctr">
              <a:buNone/>
              <a:defRPr sz="1800" b="1">
                <a:latin typeface="+mn-lt"/>
              </a:defRPr>
            </a:lvl2pPr>
            <a:lvl3pPr marL="514350" indent="0" algn="ctr">
              <a:buNone/>
              <a:defRPr sz="1800" b="1">
                <a:latin typeface="+mn-lt"/>
              </a:defRPr>
            </a:lvl3pPr>
            <a:lvl4pPr marL="771525" indent="0" algn="ctr">
              <a:buNone/>
              <a:defRPr sz="1800" b="1">
                <a:latin typeface="+mn-lt"/>
              </a:defRPr>
            </a:lvl4pPr>
            <a:lvl5pPr marL="1028700" indent="0" algn="ctr">
              <a:buNone/>
              <a:defRPr sz="1800" b="1">
                <a:latin typeface="+mn-lt"/>
              </a:defRPr>
            </a:lvl5pPr>
          </a:lstStyle>
          <a:p>
            <a:pPr lvl="0"/>
            <a:r>
              <a:rPr lang="en-GB" dirty="0"/>
              <a:t>Click to edit Master text styles</a:t>
            </a:r>
            <a:endParaRPr lang="en-FI" dirty="0"/>
          </a:p>
        </p:txBody>
      </p:sp>
    </p:spTree>
    <p:extLst>
      <p:ext uri="{BB962C8B-B14F-4D97-AF65-F5344CB8AC3E}">
        <p14:creationId xmlns:p14="http://schemas.microsoft.com/office/powerpoint/2010/main" val="26926921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3183F0-2D78-F746-89F0-5785A619CB4B}"/>
              </a:ext>
            </a:extLst>
          </p:cNvPr>
          <p:cNvSpPr>
            <a:spLocks noGrp="1"/>
          </p:cNvSpPr>
          <p:nvPr>
            <p:ph type="sldNum" sz="quarter" idx="10"/>
          </p:nvPr>
        </p:nvSpPr>
        <p:spPr/>
        <p:txBody>
          <a:bodyPr/>
          <a:lstStyle/>
          <a:p>
            <a:fld id="{7D0A3693-5CB6-4B45-8859-D19B56E87773}" type="slidenum">
              <a:rPr lang="en-FI" smtClean="0"/>
              <a:pPr/>
              <a:t>‹#›</a:t>
            </a:fld>
            <a:endParaRPr lang="en-FI"/>
          </a:p>
        </p:txBody>
      </p:sp>
    </p:spTree>
    <p:extLst>
      <p:ext uri="{BB962C8B-B14F-4D97-AF65-F5344CB8AC3E}">
        <p14:creationId xmlns:p14="http://schemas.microsoft.com/office/powerpoint/2010/main" val="342252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3595EF2-A53A-0343-93BE-13AC9FE08124}"/>
              </a:ext>
            </a:extLst>
          </p:cNvPr>
          <p:cNvSpPr>
            <a:spLocks noGrp="1"/>
          </p:cNvSpPr>
          <p:nvPr>
            <p:ph type="pic" sz="quarter" idx="11"/>
          </p:nvPr>
        </p:nvSpPr>
        <p:spPr>
          <a:xfrm>
            <a:off x="1" y="1766510"/>
            <a:ext cx="4572000" cy="4466645"/>
          </a:xfrm>
        </p:spPr>
        <p:txBody>
          <a:bodyPr/>
          <a:lstStyle/>
          <a:p>
            <a:endParaRPr lang="en-FI"/>
          </a:p>
        </p:txBody>
      </p:sp>
      <p:sp>
        <p:nvSpPr>
          <p:cNvPr id="7" name="Slide Number Placeholder 6">
            <a:extLst>
              <a:ext uri="{FF2B5EF4-FFF2-40B4-BE49-F238E27FC236}">
                <a16:creationId xmlns:a16="http://schemas.microsoft.com/office/drawing/2014/main" id="{490F9F89-1AAA-A44D-A074-2FF00A732B28}"/>
              </a:ext>
            </a:extLst>
          </p:cNvPr>
          <p:cNvSpPr>
            <a:spLocks noGrp="1"/>
          </p:cNvSpPr>
          <p:nvPr>
            <p:ph type="sldNum" sz="quarter" idx="10"/>
          </p:nvPr>
        </p:nvSpPr>
        <p:spPr/>
        <p:txBody>
          <a:bodyPr/>
          <a:lstStyle/>
          <a:p>
            <a:fld id="{7D0A3693-5CB6-4B45-8859-D19B56E87773}" type="slidenum">
              <a:rPr lang="en-FI" smtClean="0"/>
              <a:pPr/>
              <a:t>‹#›</a:t>
            </a:fld>
            <a:endParaRPr lang="en-FI"/>
          </a:p>
        </p:txBody>
      </p:sp>
      <p:sp>
        <p:nvSpPr>
          <p:cNvPr id="6" name="Picture Placeholder 3">
            <a:extLst>
              <a:ext uri="{FF2B5EF4-FFF2-40B4-BE49-F238E27FC236}">
                <a16:creationId xmlns:a16="http://schemas.microsoft.com/office/drawing/2014/main" id="{7F919555-2602-6A42-8DC5-A517697B547C}"/>
              </a:ext>
            </a:extLst>
          </p:cNvPr>
          <p:cNvSpPr>
            <a:spLocks noGrp="1"/>
          </p:cNvSpPr>
          <p:nvPr>
            <p:ph type="pic" sz="quarter" idx="12"/>
          </p:nvPr>
        </p:nvSpPr>
        <p:spPr>
          <a:xfrm>
            <a:off x="4572000" y="382210"/>
            <a:ext cx="4572000" cy="4466645"/>
          </a:xfrm>
        </p:spPr>
        <p:txBody>
          <a:bodyPr/>
          <a:lstStyle/>
          <a:p>
            <a:endParaRPr lang="en-FI"/>
          </a:p>
        </p:txBody>
      </p:sp>
      <p:sp>
        <p:nvSpPr>
          <p:cNvPr id="10" name="Text Placeholder 9">
            <a:extLst>
              <a:ext uri="{FF2B5EF4-FFF2-40B4-BE49-F238E27FC236}">
                <a16:creationId xmlns:a16="http://schemas.microsoft.com/office/drawing/2014/main" id="{F80168F7-4C2B-CD44-BF69-FC5A9AC4639A}"/>
              </a:ext>
            </a:extLst>
          </p:cNvPr>
          <p:cNvSpPr>
            <a:spLocks noGrp="1"/>
          </p:cNvSpPr>
          <p:nvPr>
            <p:ph type="body" sz="quarter" idx="13"/>
          </p:nvPr>
        </p:nvSpPr>
        <p:spPr>
          <a:xfrm>
            <a:off x="5333086" y="4973066"/>
            <a:ext cx="3050381" cy="1260088"/>
          </a:xfrm>
        </p:spPr>
        <p:txBody>
          <a:bodyPr anchor="ctr">
            <a:noAutofit/>
          </a:bodyPr>
          <a:lstStyle>
            <a:lvl1pPr marL="0" indent="0" algn="ctr">
              <a:buNone/>
              <a:defRPr sz="2400" b="1">
                <a:latin typeface="+mn-lt"/>
              </a:defRPr>
            </a:lvl1pPr>
            <a:lvl2pPr marL="342900" indent="0" algn="ctr">
              <a:buNone/>
              <a:defRPr sz="2400" b="1">
                <a:latin typeface="+mn-lt"/>
              </a:defRPr>
            </a:lvl2pPr>
            <a:lvl3pPr marL="685800" indent="0" algn="ctr">
              <a:buNone/>
              <a:defRPr sz="2400" b="1">
                <a:latin typeface="+mn-lt"/>
              </a:defRPr>
            </a:lvl3pPr>
            <a:lvl4pPr marL="1028700" indent="0" algn="ctr">
              <a:buNone/>
              <a:defRPr sz="2400" b="1">
                <a:latin typeface="+mn-lt"/>
              </a:defRPr>
            </a:lvl4pPr>
            <a:lvl5pPr marL="1371600" indent="0" algn="ctr">
              <a:buNone/>
              <a:defRPr sz="2400" b="1">
                <a:latin typeface="+mn-lt"/>
              </a:defRPr>
            </a:lvl5pPr>
          </a:lstStyle>
          <a:p>
            <a:pPr lvl="0"/>
            <a:r>
              <a:rPr lang="en-GB" dirty="0"/>
              <a:t>Click to edit Master text styles</a:t>
            </a:r>
            <a:endParaRPr lang="en-FI" dirty="0"/>
          </a:p>
        </p:txBody>
      </p:sp>
      <p:sp>
        <p:nvSpPr>
          <p:cNvPr id="11" name="Text Placeholder 9">
            <a:extLst>
              <a:ext uri="{FF2B5EF4-FFF2-40B4-BE49-F238E27FC236}">
                <a16:creationId xmlns:a16="http://schemas.microsoft.com/office/drawing/2014/main" id="{1C8EF6DB-4460-5443-BC11-E4F9E5F3EB21}"/>
              </a:ext>
            </a:extLst>
          </p:cNvPr>
          <p:cNvSpPr>
            <a:spLocks noGrp="1"/>
          </p:cNvSpPr>
          <p:nvPr>
            <p:ph type="body" sz="quarter" idx="14"/>
          </p:nvPr>
        </p:nvSpPr>
        <p:spPr>
          <a:xfrm>
            <a:off x="760534" y="382209"/>
            <a:ext cx="3050381" cy="1260088"/>
          </a:xfrm>
        </p:spPr>
        <p:txBody>
          <a:bodyPr anchor="ctr">
            <a:noAutofit/>
          </a:bodyPr>
          <a:lstStyle>
            <a:lvl1pPr marL="0" indent="0" algn="ctr">
              <a:buNone/>
              <a:defRPr sz="2400" b="1">
                <a:latin typeface="+mn-lt"/>
              </a:defRPr>
            </a:lvl1pPr>
            <a:lvl2pPr marL="342900" indent="0" algn="ctr">
              <a:buNone/>
              <a:defRPr sz="2400" b="1">
                <a:latin typeface="+mn-lt"/>
              </a:defRPr>
            </a:lvl2pPr>
            <a:lvl3pPr marL="685800" indent="0" algn="ctr">
              <a:buNone/>
              <a:defRPr sz="2400" b="1">
                <a:latin typeface="+mn-lt"/>
              </a:defRPr>
            </a:lvl3pPr>
            <a:lvl4pPr marL="1028700" indent="0" algn="ctr">
              <a:buNone/>
              <a:defRPr sz="2400" b="1">
                <a:latin typeface="+mn-lt"/>
              </a:defRPr>
            </a:lvl4pPr>
            <a:lvl5pPr marL="1371600" indent="0" algn="ctr">
              <a:buNone/>
              <a:defRPr sz="2400" b="1">
                <a:latin typeface="+mn-lt"/>
              </a:defRPr>
            </a:lvl5pPr>
          </a:lstStyle>
          <a:p>
            <a:pPr lvl="0"/>
            <a:r>
              <a:rPr lang="en-GB" dirty="0"/>
              <a:t>Click to edit Master text styles</a:t>
            </a:r>
            <a:endParaRPr lang="en-FI" dirty="0"/>
          </a:p>
        </p:txBody>
      </p:sp>
    </p:spTree>
    <p:extLst>
      <p:ext uri="{BB962C8B-B14F-4D97-AF65-F5344CB8AC3E}">
        <p14:creationId xmlns:p14="http://schemas.microsoft.com/office/powerpoint/2010/main" val="2297355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3183F0-2D78-F746-89F0-5785A619CB4B}"/>
              </a:ext>
            </a:extLst>
          </p:cNvPr>
          <p:cNvSpPr>
            <a:spLocks noGrp="1"/>
          </p:cNvSpPr>
          <p:nvPr>
            <p:ph type="sldNum" sz="quarter" idx="10"/>
          </p:nvPr>
        </p:nvSpPr>
        <p:spPr/>
        <p:txBody>
          <a:bodyPr/>
          <a:lstStyle/>
          <a:p>
            <a:fld id="{7D0A3693-5CB6-4B45-8859-D19B56E87773}" type="slidenum">
              <a:rPr lang="en-FI" smtClean="0"/>
              <a:pPr/>
              <a:t>‹#›</a:t>
            </a:fld>
            <a:endParaRPr lang="en-FI"/>
          </a:p>
        </p:txBody>
      </p:sp>
    </p:spTree>
    <p:extLst>
      <p:ext uri="{BB962C8B-B14F-4D97-AF65-F5344CB8AC3E}">
        <p14:creationId xmlns:p14="http://schemas.microsoft.com/office/powerpoint/2010/main" val="2284372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sv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theme" Target="../theme/theme4.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image" Target="../media/image2.svg"/><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2.sv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image" Target="../media/image2.svg"/><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image" Target="../media/image1.png"/><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image" Target="../media/image2.svg"/><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image" Target="../media/image1.png"/><Relationship Id="rId5" Type="http://schemas.openxmlformats.org/officeDocument/2006/relationships/slideLayout" Target="../slideLayouts/slideLayout75.xml"/><Relationship Id="rId10" Type="http://schemas.openxmlformats.org/officeDocument/2006/relationships/theme" Target="../theme/theme7.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57575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5D015A-26D0-5A44-B835-114A4D76D4D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B2C92484-E92E-A44E-8D63-94687FCBAAC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pic>
        <p:nvPicPr>
          <p:cNvPr id="7" name="Graphic 6">
            <a:extLst>
              <a:ext uri="{FF2B5EF4-FFF2-40B4-BE49-F238E27FC236}">
                <a16:creationId xmlns:a16="http://schemas.microsoft.com/office/drawing/2014/main" id="{EC5DBAF5-F340-E345-B06A-CACC2D3A45E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448382" y="6392997"/>
            <a:ext cx="400050" cy="266700"/>
          </a:xfrm>
          <a:prstGeom prst="rect">
            <a:avLst/>
          </a:prstGeom>
        </p:spPr>
      </p:pic>
      <p:sp>
        <p:nvSpPr>
          <p:cNvPr id="8" name="TextBox 7">
            <a:extLst>
              <a:ext uri="{FF2B5EF4-FFF2-40B4-BE49-F238E27FC236}">
                <a16:creationId xmlns:a16="http://schemas.microsoft.com/office/drawing/2014/main" id="{20E8C2D9-2837-C046-ACD4-D74C9F2D7B19}"/>
              </a:ext>
            </a:extLst>
          </p:cNvPr>
          <p:cNvSpPr txBox="1"/>
          <p:nvPr/>
        </p:nvSpPr>
        <p:spPr>
          <a:xfrm>
            <a:off x="8765927" y="6385674"/>
            <a:ext cx="312312" cy="415498"/>
          </a:xfrm>
          <a:prstGeom prst="rect">
            <a:avLst/>
          </a:prstGeom>
          <a:noFill/>
        </p:spPr>
        <p:txBody>
          <a:bodyPr wrap="square" rtlCol="0">
            <a:spAutoFit/>
          </a:bodyPr>
          <a:lstStyle/>
          <a:p>
            <a:r>
              <a:rPr lang="en-FI" sz="1050" b="1" i="0" dirty="0">
                <a:solidFill>
                  <a:schemeClr val="bg1"/>
                </a:solidFill>
                <a:latin typeface="Georgia" panose="02040502050405020303" pitchFamily="18" charset="0"/>
                <a:cs typeface="Poppins SemiBold" pitchFamily="2" charset="77"/>
              </a:rPr>
              <a:t>.fi</a:t>
            </a:r>
          </a:p>
        </p:txBody>
      </p:sp>
      <p:sp>
        <p:nvSpPr>
          <p:cNvPr id="9" name="Slide Number Placeholder 5">
            <a:extLst>
              <a:ext uri="{FF2B5EF4-FFF2-40B4-BE49-F238E27FC236}">
                <a16:creationId xmlns:a16="http://schemas.microsoft.com/office/drawing/2014/main" id="{0819ABA4-F705-1E45-9F57-2C9D2EB1050C}"/>
              </a:ext>
            </a:extLst>
          </p:cNvPr>
          <p:cNvSpPr>
            <a:spLocks noGrp="1"/>
          </p:cNvSpPr>
          <p:nvPr>
            <p:ph type="sldNum" sz="quarter" idx="4"/>
          </p:nvPr>
        </p:nvSpPr>
        <p:spPr>
          <a:xfrm>
            <a:off x="148590" y="6357366"/>
            <a:ext cx="668534" cy="365124"/>
          </a:xfrm>
          <a:prstGeom prst="rect">
            <a:avLst/>
          </a:prstGeom>
        </p:spPr>
        <p:txBody>
          <a:bodyPr vert="horz" lIns="91440" tIns="45720" rIns="91440" bIns="45720" rtlCol="0" anchor="ctr"/>
          <a:lstStyle>
            <a:lvl1pPr algn="l">
              <a:defRPr sz="900">
                <a:solidFill>
                  <a:schemeClr val="bg1"/>
                </a:solidFill>
                <a:latin typeface="+mn-lt"/>
              </a:defRPr>
            </a:lvl1pPr>
          </a:lstStyle>
          <a:p>
            <a:fld id="{7D0A3693-5CB6-4B45-8859-D19B56E87773}" type="slidenum">
              <a:rPr lang="en-FI" smtClean="0"/>
              <a:pPr/>
              <a:t>‹#›</a:t>
            </a:fld>
            <a:endParaRPr lang="en-FI"/>
          </a:p>
        </p:txBody>
      </p:sp>
    </p:spTree>
    <p:extLst>
      <p:ext uri="{BB962C8B-B14F-4D97-AF65-F5344CB8AC3E}">
        <p14:creationId xmlns:p14="http://schemas.microsoft.com/office/powerpoint/2010/main" val="1342663843"/>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Lst>
  <p:hf sldNum="0" hdr="0" ftr="0" dt="0"/>
  <p:txStyles>
    <p:titleStyle>
      <a:lvl1pPr algn="l" defTabSz="685800" rtl="0" eaLnBrk="1" latinLnBrk="0" hangingPunct="1">
        <a:lnSpc>
          <a:spcPct val="90000"/>
        </a:lnSpc>
        <a:spcBef>
          <a:spcPct val="0"/>
        </a:spcBef>
        <a:buNone/>
        <a:defRPr sz="2700" b="1" i="0" kern="1200">
          <a:solidFill>
            <a:schemeClr val="bg1"/>
          </a:solidFill>
          <a:latin typeface="+mn-lt"/>
          <a:ea typeface="+mj-ea"/>
          <a:cs typeface="+mj-cs"/>
        </a:defRPr>
      </a:lvl1pPr>
    </p:titleStyle>
    <p:bodyStyle>
      <a:lvl1pPr marL="171450" indent="-171450" algn="l" defTabSz="685800" rtl="0" eaLnBrk="1" latinLnBrk="0" hangingPunct="1">
        <a:lnSpc>
          <a:spcPct val="90000"/>
        </a:lnSpc>
        <a:spcBef>
          <a:spcPts val="750"/>
        </a:spcBef>
        <a:buClr>
          <a:srgbClr val="00F700"/>
        </a:buClr>
        <a:buSzPct val="120000"/>
        <a:buFont typeface="Arial" panose="020B0604020202020204" pitchFamily="34" charset="0"/>
        <a:buChar char="•"/>
        <a:defRPr sz="1800" b="0" i="0" kern="1200">
          <a:solidFill>
            <a:schemeClr val="bg1"/>
          </a:solidFill>
          <a:latin typeface="Georgia" panose="02040502050405020303" pitchFamily="18" charset="0"/>
          <a:ea typeface="+mn-ea"/>
          <a:cs typeface="+mn-cs"/>
        </a:defRPr>
      </a:lvl1pPr>
      <a:lvl2pPr marL="514350" indent="-171450" algn="l" defTabSz="685800" rtl="0" eaLnBrk="1" latinLnBrk="0" hangingPunct="1">
        <a:lnSpc>
          <a:spcPct val="90000"/>
        </a:lnSpc>
        <a:spcBef>
          <a:spcPts val="375"/>
        </a:spcBef>
        <a:buClr>
          <a:srgbClr val="00F700"/>
        </a:buClr>
        <a:buSzPct val="120000"/>
        <a:buFont typeface="Arial" panose="020B0604020202020204" pitchFamily="34" charset="0"/>
        <a:buChar char="•"/>
        <a:defRPr sz="1500" b="0" i="0" kern="1200">
          <a:solidFill>
            <a:schemeClr val="bg1"/>
          </a:solidFill>
          <a:latin typeface="Georgia" panose="02040502050405020303" pitchFamily="18" charset="0"/>
          <a:ea typeface="+mn-ea"/>
          <a:cs typeface="+mn-cs"/>
        </a:defRPr>
      </a:lvl2pPr>
      <a:lvl3pPr marL="857250" indent="-171450" algn="l" defTabSz="685800" rtl="0" eaLnBrk="1" latinLnBrk="0" hangingPunct="1">
        <a:lnSpc>
          <a:spcPct val="90000"/>
        </a:lnSpc>
        <a:spcBef>
          <a:spcPts val="375"/>
        </a:spcBef>
        <a:buClr>
          <a:srgbClr val="00F700"/>
        </a:buClr>
        <a:buSzPct val="120000"/>
        <a:buFont typeface="Arial" panose="020B0604020202020204" pitchFamily="34" charset="0"/>
        <a:buChar char="•"/>
        <a:defRPr sz="1350" b="0" i="0" kern="1200">
          <a:solidFill>
            <a:schemeClr val="bg1"/>
          </a:solidFill>
          <a:latin typeface="Georgia" panose="02040502050405020303" pitchFamily="18" charset="0"/>
          <a:ea typeface="+mn-ea"/>
          <a:cs typeface="+mn-cs"/>
        </a:defRPr>
      </a:lvl3pPr>
      <a:lvl4pPr marL="1200150" indent="-171450" algn="l" defTabSz="685800" rtl="0" eaLnBrk="1" latinLnBrk="0" hangingPunct="1">
        <a:lnSpc>
          <a:spcPct val="90000"/>
        </a:lnSpc>
        <a:spcBef>
          <a:spcPts val="375"/>
        </a:spcBef>
        <a:buClr>
          <a:srgbClr val="00F700"/>
        </a:buClr>
        <a:buSzPct val="120000"/>
        <a:buFont typeface="Arial" panose="020B0604020202020204" pitchFamily="34" charset="0"/>
        <a:buChar char="•"/>
        <a:defRPr sz="1200" b="0" i="0" kern="1200">
          <a:solidFill>
            <a:schemeClr val="bg1"/>
          </a:solidFill>
          <a:latin typeface="Georgia" panose="02040502050405020303" pitchFamily="18" charset="0"/>
          <a:ea typeface="+mn-ea"/>
          <a:cs typeface="+mn-cs"/>
        </a:defRPr>
      </a:lvl4pPr>
      <a:lvl5pPr marL="1543050" indent="-171450" algn="l" defTabSz="685800" rtl="0" eaLnBrk="1" latinLnBrk="0" hangingPunct="1">
        <a:lnSpc>
          <a:spcPct val="90000"/>
        </a:lnSpc>
        <a:spcBef>
          <a:spcPts val="375"/>
        </a:spcBef>
        <a:buClr>
          <a:srgbClr val="00F700"/>
        </a:buClr>
        <a:buSzPct val="120000"/>
        <a:buFont typeface="Arial" panose="020B0604020202020204" pitchFamily="34" charset="0"/>
        <a:buChar char="•"/>
        <a:defRPr sz="1200" b="0" i="0" kern="1200">
          <a:solidFill>
            <a:schemeClr val="bg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5D015A-26D0-5A44-B835-114A4D76D4D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B2C92484-E92E-A44E-8D63-94687FCBAAC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pic>
        <p:nvPicPr>
          <p:cNvPr id="7" name="Graphic 6">
            <a:extLst>
              <a:ext uri="{FF2B5EF4-FFF2-40B4-BE49-F238E27FC236}">
                <a16:creationId xmlns:a16="http://schemas.microsoft.com/office/drawing/2014/main" id="{EC5DBAF5-F340-E345-B06A-CACC2D3A45E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448382" y="6392997"/>
            <a:ext cx="400050" cy="266700"/>
          </a:xfrm>
          <a:prstGeom prst="rect">
            <a:avLst/>
          </a:prstGeom>
        </p:spPr>
      </p:pic>
      <p:sp>
        <p:nvSpPr>
          <p:cNvPr id="8" name="TextBox 7">
            <a:extLst>
              <a:ext uri="{FF2B5EF4-FFF2-40B4-BE49-F238E27FC236}">
                <a16:creationId xmlns:a16="http://schemas.microsoft.com/office/drawing/2014/main" id="{20E8C2D9-2837-C046-ACD4-D74C9F2D7B19}"/>
              </a:ext>
            </a:extLst>
          </p:cNvPr>
          <p:cNvSpPr txBox="1"/>
          <p:nvPr/>
        </p:nvSpPr>
        <p:spPr>
          <a:xfrm>
            <a:off x="8765927" y="6385674"/>
            <a:ext cx="312312" cy="415498"/>
          </a:xfrm>
          <a:prstGeom prst="rect">
            <a:avLst/>
          </a:prstGeom>
          <a:noFill/>
        </p:spPr>
        <p:txBody>
          <a:bodyPr wrap="square" rtlCol="0">
            <a:spAutoFit/>
          </a:bodyPr>
          <a:lstStyle/>
          <a:p>
            <a:r>
              <a:rPr lang="en-FI" sz="1050" b="1" i="0" dirty="0">
                <a:solidFill>
                  <a:schemeClr val="tx1"/>
                </a:solidFill>
                <a:latin typeface="Georgia" panose="02040502050405020303" pitchFamily="18" charset="0"/>
                <a:cs typeface="Poppins SemiBold" pitchFamily="2" charset="77"/>
              </a:rPr>
              <a:t>.fi</a:t>
            </a:r>
          </a:p>
        </p:txBody>
      </p:sp>
      <p:sp>
        <p:nvSpPr>
          <p:cNvPr id="9" name="Slide Number Placeholder 5">
            <a:extLst>
              <a:ext uri="{FF2B5EF4-FFF2-40B4-BE49-F238E27FC236}">
                <a16:creationId xmlns:a16="http://schemas.microsoft.com/office/drawing/2014/main" id="{0819ABA4-F705-1E45-9F57-2C9D2EB1050C}"/>
              </a:ext>
            </a:extLst>
          </p:cNvPr>
          <p:cNvSpPr>
            <a:spLocks noGrp="1"/>
          </p:cNvSpPr>
          <p:nvPr>
            <p:ph type="sldNum" sz="quarter" idx="4"/>
          </p:nvPr>
        </p:nvSpPr>
        <p:spPr>
          <a:xfrm>
            <a:off x="148590" y="6357366"/>
            <a:ext cx="668534" cy="365124"/>
          </a:xfrm>
          <a:prstGeom prst="rect">
            <a:avLst/>
          </a:prstGeom>
        </p:spPr>
        <p:txBody>
          <a:bodyPr vert="horz" lIns="91440" tIns="45720" rIns="91440" bIns="45720" rtlCol="0" anchor="ctr"/>
          <a:lstStyle>
            <a:lvl1pPr algn="l">
              <a:defRPr sz="900">
                <a:solidFill>
                  <a:schemeClr val="tx1"/>
                </a:solidFill>
                <a:latin typeface="+mn-lt"/>
              </a:defRPr>
            </a:lvl1pPr>
          </a:lstStyle>
          <a:p>
            <a:fld id="{7D0A3693-5CB6-4B45-8859-D19B56E87773}" type="slidenum">
              <a:rPr lang="en-FI" smtClean="0"/>
              <a:pPr/>
              <a:t>‹#›</a:t>
            </a:fld>
            <a:endParaRPr lang="en-FI"/>
          </a:p>
        </p:txBody>
      </p:sp>
    </p:spTree>
    <p:extLst>
      <p:ext uri="{BB962C8B-B14F-4D97-AF65-F5344CB8AC3E}">
        <p14:creationId xmlns:p14="http://schemas.microsoft.com/office/powerpoint/2010/main" val="2282812107"/>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Lst>
  <p:hf sldNum="0" hdr="0" ftr="0" dt="0"/>
  <p:txStyles>
    <p:titleStyle>
      <a:lvl1pPr algn="l" defTabSz="685800" rtl="0" eaLnBrk="1" latinLnBrk="0" hangingPunct="1">
        <a:lnSpc>
          <a:spcPct val="90000"/>
        </a:lnSpc>
        <a:spcBef>
          <a:spcPct val="0"/>
        </a:spcBef>
        <a:buNone/>
        <a:defRPr sz="2700" b="1" i="0"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Clr>
          <a:srgbClr val="0BD232"/>
        </a:buClr>
        <a:buSzPct val="120000"/>
        <a:buFont typeface="Arial" panose="020B0604020202020204" pitchFamily="34" charset="0"/>
        <a:buChar char="•"/>
        <a:defRPr sz="1800" b="0" i="0" kern="1200">
          <a:solidFill>
            <a:schemeClr val="tx1"/>
          </a:solidFill>
          <a:latin typeface="Georgia" panose="02040502050405020303" pitchFamily="18" charset="0"/>
          <a:ea typeface="+mn-ea"/>
          <a:cs typeface="+mn-cs"/>
        </a:defRPr>
      </a:lvl1pPr>
      <a:lvl2pPr marL="514350" indent="-171450" algn="l" defTabSz="685800" rtl="0" eaLnBrk="1" latinLnBrk="0" hangingPunct="1">
        <a:lnSpc>
          <a:spcPct val="90000"/>
        </a:lnSpc>
        <a:spcBef>
          <a:spcPts val="375"/>
        </a:spcBef>
        <a:buClr>
          <a:srgbClr val="0BD232"/>
        </a:buClr>
        <a:buSzPct val="120000"/>
        <a:buFont typeface="Arial" panose="020B0604020202020204" pitchFamily="34" charset="0"/>
        <a:buChar char="•"/>
        <a:defRPr sz="1500" b="0" i="0" kern="1200">
          <a:solidFill>
            <a:schemeClr val="tx1"/>
          </a:solidFill>
          <a:latin typeface="Georgia" panose="02040502050405020303" pitchFamily="18" charset="0"/>
          <a:ea typeface="+mn-ea"/>
          <a:cs typeface="+mn-cs"/>
        </a:defRPr>
      </a:lvl2pPr>
      <a:lvl3pPr marL="857250" indent="-171450" algn="l" defTabSz="685800" rtl="0" eaLnBrk="1" latinLnBrk="0" hangingPunct="1">
        <a:lnSpc>
          <a:spcPct val="90000"/>
        </a:lnSpc>
        <a:spcBef>
          <a:spcPts val="375"/>
        </a:spcBef>
        <a:buClr>
          <a:srgbClr val="0BD232"/>
        </a:buClr>
        <a:buSzPct val="120000"/>
        <a:buFont typeface="Arial" panose="020B0604020202020204" pitchFamily="34" charset="0"/>
        <a:buChar char="•"/>
        <a:defRPr sz="1350" b="0" i="0" kern="1200">
          <a:solidFill>
            <a:schemeClr val="tx1"/>
          </a:solidFill>
          <a:latin typeface="Georgia" panose="02040502050405020303" pitchFamily="18" charset="0"/>
          <a:ea typeface="+mn-ea"/>
          <a:cs typeface="+mn-cs"/>
        </a:defRPr>
      </a:lvl3pPr>
      <a:lvl4pPr marL="1200150" indent="-171450" algn="l" defTabSz="685800" rtl="0" eaLnBrk="1" latinLnBrk="0" hangingPunct="1">
        <a:lnSpc>
          <a:spcPct val="90000"/>
        </a:lnSpc>
        <a:spcBef>
          <a:spcPts val="375"/>
        </a:spcBef>
        <a:buClr>
          <a:srgbClr val="0BD232"/>
        </a:buClr>
        <a:buSzPct val="120000"/>
        <a:buFont typeface="Arial" panose="020B0604020202020204" pitchFamily="34" charset="0"/>
        <a:buChar char="•"/>
        <a:defRPr sz="1200" b="0" i="0" kern="1200">
          <a:solidFill>
            <a:schemeClr val="tx1"/>
          </a:solidFill>
          <a:latin typeface="Georgia" panose="02040502050405020303" pitchFamily="18" charset="0"/>
          <a:ea typeface="+mn-ea"/>
          <a:cs typeface="+mn-cs"/>
        </a:defRPr>
      </a:lvl4pPr>
      <a:lvl5pPr marL="1543050" indent="-171450" algn="l" defTabSz="685800" rtl="0" eaLnBrk="1" latinLnBrk="0" hangingPunct="1">
        <a:lnSpc>
          <a:spcPct val="90000"/>
        </a:lnSpc>
        <a:spcBef>
          <a:spcPts val="375"/>
        </a:spcBef>
        <a:buClr>
          <a:srgbClr val="0BD232"/>
        </a:buClr>
        <a:buSzPct val="120000"/>
        <a:buFont typeface="Arial" panose="020B0604020202020204" pitchFamily="34" charset="0"/>
        <a:buChar char="•"/>
        <a:defRPr sz="1200" b="0" i="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ooter Placeholder 4">
            <a:extLst>
              <a:ext uri="{FF2B5EF4-FFF2-40B4-BE49-F238E27FC236}">
                <a16:creationId xmlns:a16="http://schemas.microsoft.com/office/drawing/2014/main" id="{9528DCDF-87BB-524D-8E0D-56166B9853F6}"/>
              </a:ext>
            </a:extLst>
          </p:cNvPr>
          <p:cNvSpPr>
            <a:spLocks noGrp="1"/>
          </p:cNvSpPr>
          <p:nvPr>
            <p:ph type="ftr" sz="quarter" idx="3"/>
          </p:nvPr>
        </p:nvSpPr>
        <p:spPr>
          <a:xfrm>
            <a:off x="5909310" y="6356350"/>
            <a:ext cx="3086100" cy="365125"/>
          </a:xfrm>
          <a:prstGeom prst="rect">
            <a:avLst/>
          </a:prstGeom>
        </p:spPr>
        <p:txBody>
          <a:bodyPr vert="horz" lIns="91440" tIns="45720" rIns="91440" bIns="45720" rtlCol="0" anchor="ctr"/>
          <a:lstStyle>
            <a:lvl1pPr algn="r">
              <a:defRPr sz="900">
                <a:solidFill>
                  <a:schemeClr val="bg1"/>
                </a:solidFill>
                <a:latin typeface="+mn-lt"/>
              </a:defRPr>
            </a:lvl1pPr>
          </a:lstStyle>
          <a:p>
            <a:endParaRPr lang="en-FI" dirty="0"/>
          </a:p>
        </p:txBody>
      </p:sp>
      <p:sp>
        <p:nvSpPr>
          <p:cNvPr id="4" name="Slide Number Placeholder 5">
            <a:extLst>
              <a:ext uri="{FF2B5EF4-FFF2-40B4-BE49-F238E27FC236}">
                <a16:creationId xmlns:a16="http://schemas.microsoft.com/office/drawing/2014/main" id="{57E1ADFB-FB9C-DA4E-9F61-9EB3F6B10765}"/>
              </a:ext>
            </a:extLst>
          </p:cNvPr>
          <p:cNvSpPr>
            <a:spLocks noGrp="1"/>
          </p:cNvSpPr>
          <p:nvPr>
            <p:ph type="sldNum" sz="quarter" idx="4"/>
          </p:nvPr>
        </p:nvSpPr>
        <p:spPr>
          <a:xfrm>
            <a:off x="148590" y="6357366"/>
            <a:ext cx="668534" cy="365124"/>
          </a:xfrm>
          <a:prstGeom prst="rect">
            <a:avLst/>
          </a:prstGeom>
        </p:spPr>
        <p:txBody>
          <a:bodyPr vert="horz" lIns="91440" tIns="45720" rIns="91440" bIns="45720" rtlCol="0" anchor="ctr"/>
          <a:lstStyle>
            <a:lvl1pPr algn="l">
              <a:defRPr sz="900">
                <a:solidFill>
                  <a:schemeClr val="bg1"/>
                </a:solidFill>
                <a:latin typeface="+mn-lt"/>
              </a:defRPr>
            </a:lvl1pPr>
          </a:lstStyle>
          <a:p>
            <a:fld id="{7D0A3693-5CB6-4B45-8859-D19B56E87773}" type="slidenum">
              <a:rPr lang="en-FI" smtClean="0"/>
              <a:pPr/>
              <a:t>‹#›</a:t>
            </a:fld>
            <a:endParaRPr lang="en-FI"/>
          </a:p>
        </p:txBody>
      </p:sp>
    </p:spTree>
    <p:extLst>
      <p:ext uri="{BB962C8B-B14F-4D97-AF65-F5344CB8AC3E}">
        <p14:creationId xmlns:p14="http://schemas.microsoft.com/office/powerpoint/2010/main" val="2492751013"/>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5D015A-26D0-5A44-B835-114A4D76D4D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B2C92484-E92E-A44E-8D63-94687FCBAAC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pic>
        <p:nvPicPr>
          <p:cNvPr id="7" name="Graphic 6">
            <a:extLst>
              <a:ext uri="{FF2B5EF4-FFF2-40B4-BE49-F238E27FC236}">
                <a16:creationId xmlns:a16="http://schemas.microsoft.com/office/drawing/2014/main" id="{EC5DBAF5-F340-E345-B06A-CACC2D3A45E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448382" y="6392997"/>
            <a:ext cx="400050" cy="266700"/>
          </a:xfrm>
          <a:prstGeom prst="rect">
            <a:avLst/>
          </a:prstGeom>
        </p:spPr>
      </p:pic>
      <p:sp>
        <p:nvSpPr>
          <p:cNvPr id="8" name="TextBox 7">
            <a:extLst>
              <a:ext uri="{FF2B5EF4-FFF2-40B4-BE49-F238E27FC236}">
                <a16:creationId xmlns:a16="http://schemas.microsoft.com/office/drawing/2014/main" id="{20E8C2D9-2837-C046-ACD4-D74C9F2D7B19}"/>
              </a:ext>
            </a:extLst>
          </p:cNvPr>
          <p:cNvSpPr txBox="1"/>
          <p:nvPr/>
        </p:nvSpPr>
        <p:spPr>
          <a:xfrm>
            <a:off x="8765927" y="6385674"/>
            <a:ext cx="312312" cy="415498"/>
          </a:xfrm>
          <a:prstGeom prst="rect">
            <a:avLst/>
          </a:prstGeom>
          <a:noFill/>
        </p:spPr>
        <p:txBody>
          <a:bodyPr wrap="square" rtlCol="0">
            <a:spAutoFit/>
          </a:bodyPr>
          <a:lstStyle/>
          <a:p>
            <a:r>
              <a:rPr lang="en-FI" sz="1050" b="1" i="0" dirty="0">
                <a:latin typeface="Georgia" panose="02040502050405020303" pitchFamily="18" charset="0"/>
                <a:cs typeface="Poppins SemiBold" pitchFamily="2" charset="77"/>
              </a:rPr>
              <a:t>.fi</a:t>
            </a:r>
          </a:p>
        </p:txBody>
      </p:sp>
      <p:sp>
        <p:nvSpPr>
          <p:cNvPr id="9" name="Slide Number Placeholder 5">
            <a:extLst>
              <a:ext uri="{FF2B5EF4-FFF2-40B4-BE49-F238E27FC236}">
                <a16:creationId xmlns:a16="http://schemas.microsoft.com/office/drawing/2014/main" id="{0819ABA4-F705-1E45-9F57-2C9D2EB1050C}"/>
              </a:ext>
            </a:extLst>
          </p:cNvPr>
          <p:cNvSpPr>
            <a:spLocks noGrp="1"/>
          </p:cNvSpPr>
          <p:nvPr>
            <p:ph type="sldNum" sz="quarter" idx="4"/>
          </p:nvPr>
        </p:nvSpPr>
        <p:spPr>
          <a:xfrm>
            <a:off x="148590" y="6357366"/>
            <a:ext cx="668534" cy="365124"/>
          </a:xfrm>
          <a:prstGeom prst="rect">
            <a:avLst/>
          </a:prstGeom>
        </p:spPr>
        <p:txBody>
          <a:bodyPr vert="horz" lIns="91440" tIns="45720" rIns="91440" bIns="45720" rtlCol="0" anchor="ctr"/>
          <a:lstStyle>
            <a:lvl1pPr algn="l">
              <a:defRPr sz="900">
                <a:solidFill>
                  <a:schemeClr val="tx1"/>
                </a:solidFill>
                <a:latin typeface="+mn-lt"/>
              </a:defRPr>
            </a:lvl1pPr>
          </a:lstStyle>
          <a:p>
            <a:fld id="{7D0A3693-5CB6-4B45-8859-D19B56E87773}" type="slidenum">
              <a:rPr lang="en-FI" smtClean="0"/>
              <a:pPr/>
              <a:t>‹#›</a:t>
            </a:fld>
            <a:endParaRPr lang="en-FI"/>
          </a:p>
        </p:txBody>
      </p:sp>
    </p:spTree>
    <p:extLst>
      <p:ext uri="{BB962C8B-B14F-4D97-AF65-F5344CB8AC3E}">
        <p14:creationId xmlns:p14="http://schemas.microsoft.com/office/powerpoint/2010/main" val="224450785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9" r:id="rId10"/>
    <p:sldLayoutId id="2147483840" r:id="rId11"/>
    <p:sldLayoutId id="2147483844" r:id="rId12"/>
    <p:sldLayoutId id="2147483845" r:id="rId13"/>
    <p:sldLayoutId id="2147483846" r:id="rId14"/>
    <p:sldLayoutId id="2147483847" r:id="rId15"/>
    <p:sldLayoutId id="2147483862" r:id="rId16"/>
  </p:sldLayoutIdLst>
  <p:hf sldNum="0" hdr="0" ftr="0" dt="0"/>
  <p:txStyles>
    <p:titleStyle>
      <a:lvl1pPr algn="l" defTabSz="685800" rtl="0" eaLnBrk="1" latinLnBrk="0" hangingPunct="1">
        <a:lnSpc>
          <a:spcPct val="90000"/>
        </a:lnSpc>
        <a:spcBef>
          <a:spcPct val="0"/>
        </a:spcBef>
        <a:buNone/>
        <a:defRPr sz="2700" b="1" i="0"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Clr>
          <a:schemeClr val="accent1"/>
        </a:buClr>
        <a:buSzPct val="120000"/>
        <a:buFont typeface="Arial" panose="020B0604020202020204" pitchFamily="34" charset="0"/>
        <a:buChar char="•"/>
        <a:defRPr sz="2100" b="0" i="0" kern="1200">
          <a:solidFill>
            <a:schemeClr val="tx1"/>
          </a:solidFill>
          <a:latin typeface="Georgia" panose="02040502050405020303" pitchFamily="18" charset="0"/>
          <a:ea typeface="+mn-ea"/>
          <a:cs typeface="+mn-cs"/>
        </a:defRPr>
      </a:lvl1pPr>
      <a:lvl2pPr marL="514350" indent="-171450" algn="l" defTabSz="685800" rtl="0" eaLnBrk="1" latinLnBrk="0" hangingPunct="1">
        <a:lnSpc>
          <a:spcPct val="90000"/>
        </a:lnSpc>
        <a:spcBef>
          <a:spcPts val="375"/>
        </a:spcBef>
        <a:buClr>
          <a:schemeClr val="accent1"/>
        </a:buClr>
        <a:buSzPct val="120000"/>
        <a:buFont typeface="Arial" panose="020B0604020202020204" pitchFamily="34" charset="0"/>
        <a:buChar char="•"/>
        <a:defRPr sz="1800" b="0" i="0" kern="1200">
          <a:solidFill>
            <a:schemeClr val="tx1"/>
          </a:solidFill>
          <a:latin typeface="Georgia" panose="02040502050405020303" pitchFamily="18" charset="0"/>
          <a:ea typeface="+mn-ea"/>
          <a:cs typeface="+mn-cs"/>
        </a:defRPr>
      </a:lvl2pPr>
      <a:lvl3pPr marL="857250" indent="-171450" algn="l" defTabSz="685800" rtl="0" eaLnBrk="1" latinLnBrk="0" hangingPunct="1">
        <a:lnSpc>
          <a:spcPct val="90000"/>
        </a:lnSpc>
        <a:spcBef>
          <a:spcPts val="375"/>
        </a:spcBef>
        <a:buClr>
          <a:schemeClr val="accent1"/>
        </a:buClr>
        <a:buSzPct val="120000"/>
        <a:buFont typeface="Arial" panose="020B0604020202020204" pitchFamily="34" charset="0"/>
        <a:buChar char="•"/>
        <a:defRPr sz="1500" b="0" i="0" kern="1200">
          <a:solidFill>
            <a:schemeClr val="tx1"/>
          </a:solidFill>
          <a:latin typeface="Georgia" panose="02040502050405020303" pitchFamily="18" charset="0"/>
          <a:ea typeface="+mn-ea"/>
          <a:cs typeface="+mn-cs"/>
        </a:defRPr>
      </a:lvl3pPr>
      <a:lvl4pPr marL="1200150" indent="-171450" algn="l" defTabSz="685800" rtl="0" eaLnBrk="1" latinLnBrk="0" hangingPunct="1">
        <a:lnSpc>
          <a:spcPct val="90000"/>
        </a:lnSpc>
        <a:spcBef>
          <a:spcPts val="375"/>
        </a:spcBef>
        <a:buClr>
          <a:schemeClr val="accent1"/>
        </a:buClr>
        <a:buSzPct val="120000"/>
        <a:buFont typeface="Arial" panose="020B0604020202020204" pitchFamily="34" charset="0"/>
        <a:buChar char="•"/>
        <a:defRPr sz="1350" b="0" i="0" kern="1200">
          <a:solidFill>
            <a:schemeClr val="tx1"/>
          </a:solidFill>
          <a:latin typeface="Georgia" panose="02040502050405020303" pitchFamily="18" charset="0"/>
          <a:ea typeface="+mn-ea"/>
          <a:cs typeface="+mn-cs"/>
        </a:defRPr>
      </a:lvl4pPr>
      <a:lvl5pPr marL="1543050" indent="-171450" algn="l" defTabSz="685800" rtl="0" eaLnBrk="1" latinLnBrk="0" hangingPunct="1">
        <a:lnSpc>
          <a:spcPct val="90000"/>
        </a:lnSpc>
        <a:spcBef>
          <a:spcPts val="375"/>
        </a:spcBef>
        <a:buClr>
          <a:schemeClr val="accent1"/>
        </a:buClr>
        <a:buSzPct val="120000"/>
        <a:buFont typeface="Arial" panose="020B0604020202020204" pitchFamily="34" charset="0"/>
        <a:buChar char="•"/>
        <a:defRPr sz="1350" b="0" i="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5D015A-26D0-5A44-B835-114A4D76D4D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FI"/>
          </a:p>
        </p:txBody>
      </p:sp>
      <p:sp>
        <p:nvSpPr>
          <p:cNvPr id="3" name="Text Placeholder 2">
            <a:extLst>
              <a:ext uri="{FF2B5EF4-FFF2-40B4-BE49-F238E27FC236}">
                <a16:creationId xmlns:a16="http://schemas.microsoft.com/office/drawing/2014/main" id="{B2C92484-E92E-A44E-8D63-94687FCBAAC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pic>
        <p:nvPicPr>
          <p:cNvPr id="7" name="Graphic 6">
            <a:extLst>
              <a:ext uri="{FF2B5EF4-FFF2-40B4-BE49-F238E27FC236}">
                <a16:creationId xmlns:a16="http://schemas.microsoft.com/office/drawing/2014/main" id="{EC5DBAF5-F340-E345-B06A-CACC2D3A45E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448382" y="6392997"/>
            <a:ext cx="400050" cy="266700"/>
          </a:xfrm>
          <a:prstGeom prst="rect">
            <a:avLst/>
          </a:prstGeom>
        </p:spPr>
      </p:pic>
      <p:sp>
        <p:nvSpPr>
          <p:cNvPr id="8" name="TextBox 7">
            <a:extLst>
              <a:ext uri="{FF2B5EF4-FFF2-40B4-BE49-F238E27FC236}">
                <a16:creationId xmlns:a16="http://schemas.microsoft.com/office/drawing/2014/main" id="{20E8C2D9-2837-C046-ACD4-D74C9F2D7B19}"/>
              </a:ext>
            </a:extLst>
          </p:cNvPr>
          <p:cNvSpPr txBox="1"/>
          <p:nvPr/>
        </p:nvSpPr>
        <p:spPr>
          <a:xfrm>
            <a:off x="8765927" y="6385674"/>
            <a:ext cx="312312" cy="415498"/>
          </a:xfrm>
          <a:prstGeom prst="rect">
            <a:avLst/>
          </a:prstGeom>
          <a:noFill/>
        </p:spPr>
        <p:txBody>
          <a:bodyPr wrap="square" rtlCol="0">
            <a:spAutoFit/>
          </a:bodyPr>
          <a:lstStyle/>
          <a:p>
            <a:r>
              <a:rPr lang="en-FI" sz="1050" b="1" i="0">
                <a:latin typeface="Georgia" panose="02040502050405020303" pitchFamily="18" charset="0"/>
                <a:cs typeface="Poppins SemiBold" pitchFamily="2" charset="77"/>
              </a:rPr>
              <a:t>.fi</a:t>
            </a:r>
          </a:p>
        </p:txBody>
      </p:sp>
      <p:sp>
        <p:nvSpPr>
          <p:cNvPr id="9" name="Slide Number Placeholder 5">
            <a:extLst>
              <a:ext uri="{FF2B5EF4-FFF2-40B4-BE49-F238E27FC236}">
                <a16:creationId xmlns:a16="http://schemas.microsoft.com/office/drawing/2014/main" id="{0819ABA4-F705-1E45-9F57-2C9D2EB1050C}"/>
              </a:ext>
            </a:extLst>
          </p:cNvPr>
          <p:cNvSpPr>
            <a:spLocks noGrp="1"/>
          </p:cNvSpPr>
          <p:nvPr>
            <p:ph type="sldNum" sz="quarter" idx="4"/>
          </p:nvPr>
        </p:nvSpPr>
        <p:spPr>
          <a:xfrm>
            <a:off x="148590" y="6357366"/>
            <a:ext cx="668534" cy="365124"/>
          </a:xfrm>
          <a:prstGeom prst="rect">
            <a:avLst/>
          </a:prstGeom>
        </p:spPr>
        <p:txBody>
          <a:bodyPr vert="horz" lIns="91440" tIns="45720" rIns="91440" bIns="45720" rtlCol="0" anchor="ctr"/>
          <a:lstStyle>
            <a:lvl1pPr algn="l">
              <a:defRPr sz="900">
                <a:solidFill>
                  <a:schemeClr val="tx1"/>
                </a:solidFill>
                <a:latin typeface="+mn-lt"/>
              </a:defRPr>
            </a:lvl1pPr>
          </a:lstStyle>
          <a:p>
            <a:fld id="{7D0A3693-5CB6-4B45-8859-D19B56E87773}" type="slidenum">
              <a:rPr lang="en-FI" smtClean="0"/>
              <a:pPr/>
              <a:t>‹#›</a:t>
            </a:fld>
            <a:endParaRPr lang="en-FI"/>
          </a:p>
        </p:txBody>
      </p:sp>
    </p:spTree>
    <p:extLst>
      <p:ext uri="{BB962C8B-B14F-4D97-AF65-F5344CB8AC3E}">
        <p14:creationId xmlns:p14="http://schemas.microsoft.com/office/powerpoint/2010/main" val="4044966108"/>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9" r:id="rId10"/>
    <p:sldLayoutId id="2147483860" r:id="rId11"/>
    <p:sldLayoutId id="2147483861" r:id="rId12"/>
  </p:sldLayoutIdLst>
  <p:hf sldNum="0" hdr="0" ftr="0" dt="0"/>
  <p:txStyles>
    <p:titleStyle>
      <a:lvl1pPr algn="l" defTabSz="685800" rtl="0" eaLnBrk="1" latinLnBrk="0" hangingPunct="1">
        <a:lnSpc>
          <a:spcPct val="90000"/>
        </a:lnSpc>
        <a:spcBef>
          <a:spcPct val="0"/>
        </a:spcBef>
        <a:buNone/>
        <a:defRPr sz="2700" b="1" i="0"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Clr>
          <a:schemeClr val="accent1"/>
        </a:buClr>
        <a:buSzPct val="120000"/>
        <a:buFont typeface="Arial" panose="020B0604020202020204" pitchFamily="34" charset="0"/>
        <a:buChar char="•"/>
        <a:defRPr sz="2100" b="0" i="0" kern="1200">
          <a:solidFill>
            <a:schemeClr val="tx1"/>
          </a:solidFill>
          <a:latin typeface="Georgia" panose="02040502050405020303" pitchFamily="18" charset="0"/>
          <a:ea typeface="+mn-ea"/>
          <a:cs typeface="+mn-cs"/>
        </a:defRPr>
      </a:lvl1pPr>
      <a:lvl2pPr marL="514350" indent="-171450" algn="l" defTabSz="685800" rtl="0" eaLnBrk="1" latinLnBrk="0" hangingPunct="1">
        <a:lnSpc>
          <a:spcPct val="90000"/>
        </a:lnSpc>
        <a:spcBef>
          <a:spcPts val="375"/>
        </a:spcBef>
        <a:buClr>
          <a:schemeClr val="accent1"/>
        </a:buClr>
        <a:buSzPct val="120000"/>
        <a:buFont typeface="Arial" panose="020B0604020202020204" pitchFamily="34" charset="0"/>
        <a:buChar char="•"/>
        <a:defRPr sz="1800" b="0" i="0" kern="1200">
          <a:solidFill>
            <a:schemeClr val="tx1"/>
          </a:solidFill>
          <a:latin typeface="Georgia" panose="02040502050405020303" pitchFamily="18" charset="0"/>
          <a:ea typeface="+mn-ea"/>
          <a:cs typeface="+mn-cs"/>
        </a:defRPr>
      </a:lvl2pPr>
      <a:lvl3pPr marL="857250" indent="-171450" algn="l" defTabSz="685800" rtl="0" eaLnBrk="1" latinLnBrk="0" hangingPunct="1">
        <a:lnSpc>
          <a:spcPct val="90000"/>
        </a:lnSpc>
        <a:spcBef>
          <a:spcPts val="375"/>
        </a:spcBef>
        <a:buClr>
          <a:schemeClr val="accent1"/>
        </a:buClr>
        <a:buSzPct val="120000"/>
        <a:buFont typeface="Arial" panose="020B0604020202020204" pitchFamily="34" charset="0"/>
        <a:buChar char="•"/>
        <a:defRPr sz="1500" b="0" i="0" kern="1200">
          <a:solidFill>
            <a:schemeClr val="tx1"/>
          </a:solidFill>
          <a:latin typeface="Georgia" panose="02040502050405020303" pitchFamily="18" charset="0"/>
          <a:ea typeface="+mn-ea"/>
          <a:cs typeface="+mn-cs"/>
        </a:defRPr>
      </a:lvl3pPr>
      <a:lvl4pPr marL="1200150" indent="-171450" algn="l" defTabSz="685800" rtl="0" eaLnBrk="1" latinLnBrk="0" hangingPunct="1">
        <a:lnSpc>
          <a:spcPct val="90000"/>
        </a:lnSpc>
        <a:spcBef>
          <a:spcPts val="375"/>
        </a:spcBef>
        <a:buClr>
          <a:schemeClr val="accent1"/>
        </a:buClr>
        <a:buSzPct val="120000"/>
        <a:buFont typeface="Arial" panose="020B0604020202020204" pitchFamily="34" charset="0"/>
        <a:buChar char="•"/>
        <a:defRPr sz="1350" b="0" i="0" kern="1200">
          <a:solidFill>
            <a:schemeClr val="tx1"/>
          </a:solidFill>
          <a:latin typeface="Georgia" panose="02040502050405020303" pitchFamily="18" charset="0"/>
          <a:ea typeface="+mn-ea"/>
          <a:cs typeface="+mn-cs"/>
        </a:defRPr>
      </a:lvl4pPr>
      <a:lvl5pPr marL="1543050" indent="-171450" algn="l" defTabSz="685800" rtl="0" eaLnBrk="1" latinLnBrk="0" hangingPunct="1">
        <a:lnSpc>
          <a:spcPct val="90000"/>
        </a:lnSpc>
        <a:spcBef>
          <a:spcPts val="375"/>
        </a:spcBef>
        <a:buClr>
          <a:schemeClr val="accent1"/>
        </a:buClr>
        <a:buSzPct val="120000"/>
        <a:buFont typeface="Arial" panose="020B0604020202020204" pitchFamily="34" charset="0"/>
        <a:buChar char="•"/>
        <a:defRPr sz="1350" b="0" i="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5D015A-26D0-5A44-B835-114A4D76D4D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FI"/>
          </a:p>
        </p:txBody>
      </p:sp>
      <p:sp>
        <p:nvSpPr>
          <p:cNvPr id="3" name="Text Placeholder 2">
            <a:extLst>
              <a:ext uri="{FF2B5EF4-FFF2-40B4-BE49-F238E27FC236}">
                <a16:creationId xmlns:a16="http://schemas.microsoft.com/office/drawing/2014/main" id="{B2C92484-E92E-A44E-8D63-94687FCBAAC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pic>
        <p:nvPicPr>
          <p:cNvPr id="7" name="Graphic 6">
            <a:extLst>
              <a:ext uri="{FF2B5EF4-FFF2-40B4-BE49-F238E27FC236}">
                <a16:creationId xmlns:a16="http://schemas.microsoft.com/office/drawing/2014/main" id="{EC5DBAF5-F340-E345-B06A-CACC2D3A45EA}"/>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8448382" y="6392997"/>
            <a:ext cx="400050" cy="266700"/>
          </a:xfrm>
          <a:prstGeom prst="rect">
            <a:avLst/>
          </a:prstGeom>
        </p:spPr>
      </p:pic>
      <p:sp>
        <p:nvSpPr>
          <p:cNvPr id="8" name="TextBox 7">
            <a:extLst>
              <a:ext uri="{FF2B5EF4-FFF2-40B4-BE49-F238E27FC236}">
                <a16:creationId xmlns:a16="http://schemas.microsoft.com/office/drawing/2014/main" id="{20E8C2D9-2837-C046-ACD4-D74C9F2D7B19}"/>
              </a:ext>
            </a:extLst>
          </p:cNvPr>
          <p:cNvSpPr txBox="1"/>
          <p:nvPr/>
        </p:nvSpPr>
        <p:spPr>
          <a:xfrm>
            <a:off x="8765927" y="6385674"/>
            <a:ext cx="312312" cy="415498"/>
          </a:xfrm>
          <a:prstGeom prst="rect">
            <a:avLst/>
          </a:prstGeom>
          <a:noFill/>
        </p:spPr>
        <p:txBody>
          <a:bodyPr wrap="square" rtlCol="0">
            <a:spAutoFit/>
          </a:bodyPr>
          <a:lstStyle/>
          <a:p>
            <a:r>
              <a:rPr lang="en-FI" sz="1050" b="1" i="0">
                <a:latin typeface="Georgia" panose="02040502050405020303" pitchFamily="18" charset="0"/>
                <a:cs typeface="Poppins SemiBold" pitchFamily="2" charset="77"/>
              </a:rPr>
              <a:t>.fi</a:t>
            </a:r>
          </a:p>
        </p:txBody>
      </p:sp>
      <p:sp>
        <p:nvSpPr>
          <p:cNvPr id="9" name="Slide Number Placeholder 5">
            <a:extLst>
              <a:ext uri="{FF2B5EF4-FFF2-40B4-BE49-F238E27FC236}">
                <a16:creationId xmlns:a16="http://schemas.microsoft.com/office/drawing/2014/main" id="{0819ABA4-F705-1E45-9F57-2C9D2EB1050C}"/>
              </a:ext>
            </a:extLst>
          </p:cNvPr>
          <p:cNvSpPr>
            <a:spLocks noGrp="1"/>
          </p:cNvSpPr>
          <p:nvPr>
            <p:ph type="sldNum" sz="quarter" idx="4"/>
          </p:nvPr>
        </p:nvSpPr>
        <p:spPr>
          <a:xfrm>
            <a:off x="148590" y="6357366"/>
            <a:ext cx="668534" cy="365124"/>
          </a:xfrm>
          <a:prstGeom prst="rect">
            <a:avLst/>
          </a:prstGeom>
        </p:spPr>
        <p:txBody>
          <a:bodyPr vert="horz" lIns="91440" tIns="45720" rIns="91440" bIns="45720" rtlCol="0" anchor="ctr"/>
          <a:lstStyle>
            <a:lvl1pPr algn="l">
              <a:defRPr sz="900">
                <a:solidFill>
                  <a:schemeClr val="tx1"/>
                </a:solidFill>
                <a:latin typeface="+mn-lt"/>
              </a:defRPr>
            </a:lvl1pPr>
          </a:lstStyle>
          <a:p>
            <a:fld id="{7D0A3693-5CB6-4B45-8859-D19B56E87773}" type="slidenum">
              <a:rPr lang="en-FI" smtClean="0"/>
              <a:pPr/>
              <a:t>‹#›</a:t>
            </a:fld>
            <a:endParaRPr lang="en-FI"/>
          </a:p>
        </p:txBody>
      </p:sp>
    </p:spTree>
    <p:extLst>
      <p:ext uri="{BB962C8B-B14F-4D97-AF65-F5344CB8AC3E}">
        <p14:creationId xmlns:p14="http://schemas.microsoft.com/office/powerpoint/2010/main" val="2547943789"/>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 id="2147483880" r:id="rId17"/>
    <p:sldLayoutId id="2147483881" r:id="rId18"/>
    <p:sldLayoutId id="2147483882" r:id="rId19"/>
    <p:sldLayoutId id="2147483883" r:id="rId20"/>
    <p:sldLayoutId id="2147483884" r:id="rId21"/>
  </p:sldLayoutIdLst>
  <p:hf sldNum="0" hdr="0" ftr="0" dt="0"/>
  <p:txStyles>
    <p:titleStyle>
      <a:lvl1pPr algn="l" defTabSz="685800" rtl="0" eaLnBrk="1" latinLnBrk="0" hangingPunct="1">
        <a:lnSpc>
          <a:spcPct val="90000"/>
        </a:lnSpc>
        <a:spcBef>
          <a:spcPct val="0"/>
        </a:spcBef>
        <a:buNone/>
        <a:defRPr sz="2700" b="1" i="0"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Clr>
          <a:schemeClr val="accent1"/>
        </a:buClr>
        <a:buSzPct val="120000"/>
        <a:buFont typeface="Arial" panose="020B0604020202020204" pitchFamily="34" charset="0"/>
        <a:buChar char="•"/>
        <a:defRPr sz="2100" b="0" i="0" kern="1200">
          <a:solidFill>
            <a:schemeClr val="tx1"/>
          </a:solidFill>
          <a:latin typeface="Georgia" panose="02040502050405020303" pitchFamily="18" charset="0"/>
          <a:ea typeface="+mn-ea"/>
          <a:cs typeface="+mn-cs"/>
        </a:defRPr>
      </a:lvl1pPr>
      <a:lvl2pPr marL="514350" indent="-171450" algn="l" defTabSz="685800" rtl="0" eaLnBrk="1" latinLnBrk="0" hangingPunct="1">
        <a:lnSpc>
          <a:spcPct val="90000"/>
        </a:lnSpc>
        <a:spcBef>
          <a:spcPts val="375"/>
        </a:spcBef>
        <a:buClr>
          <a:schemeClr val="accent1"/>
        </a:buClr>
        <a:buSzPct val="120000"/>
        <a:buFont typeface="Arial" panose="020B0604020202020204" pitchFamily="34" charset="0"/>
        <a:buChar char="•"/>
        <a:defRPr sz="1800" b="0" i="0" kern="1200">
          <a:solidFill>
            <a:schemeClr val="tx1"/>
          </a:solidFill>
          <a:latin typeface="Georgia" panose="02040502050405020303" pitchFamily="18" charset="0"/>
          <a:ea typeface="+mn-ea"/>
          <a:cs typeface="+mn-cs"/>
        </a:defRPr>
      </a:lvl2pPr>
      <a:lvl3pPr marL="857250" indent="-171450" algn="l" defTabSz="685800" rtl="0" eaLnBrk="1" latinLnBrk="0" hangingPunct="1">
        <a:lnSpc>
          <a:spcPct val="90000"/>
        </a:lnSpc>
        <a:spcBef>
          <a:spcPts val="375"/>
        </a:spcBef>
        <a:buClr>
          <a:schemeClr val="accent1"/>
        </a:buClr>
        <a:buSzPct val="120000"/>
        <a:buFont typeface="Arial" panose="020B0604020202020204" pitchFamily="34" charset="0"/>
        <a:buChar char="•"/>
        <a:defRPr sz="1500" b="0" i="0" kern="1200">
          <a:solidFill>
            <a:schemeClr val="tx1"/>
          </a:solidFill>
          <a:latin typeface="Georgia" panose="02040502050405020303" pitchFamily="18" charset="0"/>
          <a:ea typeface="+mn-ea"/>
          <a:cs typeface="+mn-cs"/>
        </a:defRPr>
      </a:lvl3pPr>
      <a:lvl4pPr marL="1200150" indent="-171450" algn="l" defTabSz="685800" rtl="0" eaLnBrk="1" latinLnBrk="0" hangingPunct="1">
        <a:lnSpc>
          <a:spcPct val="90000"/>
        </a:lnSpc>
        <a:spcBef>
          <a:spcPts val="375"/>
        </a:spcBef>
        <a:buClr>
          <a:schemeClr val="accent1"/>
        </a:buClr>
        <a:buSzPct val="120000"/>
        <a:buFont typeface="Arial" panose="020B0604020202020204" pitchFamily="34" charset="0"/>
        <a:buChar char="•"/>
        <a:defRPr sz="1350" b="0" i="0" kern="1200">
          <a:solidFill>
            <a:schemeClr val="tx1"/>
          </a:solidFill>
          <a:latin typeface="Georgia" panose="02040502050405020303" pitchFamily="18" charset="0"/>
          <a:ea typeface="+mn-ea"/>
          <a:cs typeface="+mn-cs"/>
        </a:defRPr>
      </a:lvl4pPr>
      <a:lvl5pPr marL="1543050" indent="-171450" algn="l" defTabSz="685800" rtl="0" eaLnBrk="1" latinLnBrk="0" hangingPunct="1">
        <a:lnSpc>
          <a:spcPct val="90000"/>
        </a:lnSpc>
        <a:spcBef>
          <a:spcPts val="375"/>
        </a:spcBef>
        <a:buClr>
          <a:schemeClr val="accent1"/>
        </a:buClr>
        <a:buSzPct val="120000"/>
        <a:buFont typeface="Arial" panose="020B0604020202020204" pitchFamily="34" charset="0"/>
        <a:buChar char="•"/>
        <a:defRPr sz="1350" b="0" i="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57575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5D015A-26D0-5A44-B835-114A4D76D4DF}"/>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B2C92484-E92E-A44E-8D63-94687FCBAAC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pic>
        <p:nvPicPr>
          <p:cNvPr id="7" name="Graphic 6">
            <a:extLst>
              <a:ext uri="{FF2B5EF4-FFF2-40B4-BE49-F238E27FC236}">
                <a16:creationId xmlns:a16="http://schemas.microsoft.com/office/drawing/2014/main" id="{EC5DBAF5-F340-E345-B06A-CACC2D3A45E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448382" y="6392997"/>
            <a:ext cx="400050" cy="266700"/>
          </a:xfrm>
          <a:prstGeom prst="rect">
            <a:avLst/>
          </a:prstGeom>
        </p:spPr>
      </p:pic>
      <p:sp>
        <p:nvSpPr>
          <p:cNvPr id="8" name="TextBox 7">
            <a:extLst>
              <a:ext uri="{FF2B5EF4-FFF2-40B4-BE49-F238E27FC236}">
                <a16:creationId xmlns:a16="http://schemas.microsoft.com/office/drawing/2014/main" id="{20E8C2D9-2837-C046-ACD4-D74C9F2D7B19}"/>
              </a:ext>
            </a:extLst>
          </p:cNvPr>
          <p:cNvSpPr txBox="1"/>
          <p:nvPr/>
        </p:nvSpPr>
        <p:spPr>
          <a:xfrm>
            <a:off x="8765927" y="6385675"/>
            <a:ext cx="312312" cy="213585"/>
          </a:xfrm>
          <a:prstGeom prst="rect">
            <a:avLst/>
          </a:prstGeom>
          <a:noFill/>
        </p:spPr>
        <p:txBody>
          <a:bodyPr wrap="square" rtlCol="0">
            <a:spAutoFit/>
          </a:bodyPr>
          <a:lstStyle/>
          <a:p>
            <a:r>
              <a:rPr lang="en-FI" sz="788" b="1" i="0" dirty="0">
                <a:solidFill>
                  <a:schemeClr val="bg1"/>
                </a:solidFill>
                <a:latin typeface="Georgia" panose="02040502050405020303" pitchFamily="18" charset="0"/>
                <a:cs typeface="Poppins SemiBold" pitchFamily="2" charset="77"/>
              </a:rPr>
              <a:t>.fi</a:t>
            </a:r>
          </a:p>
        </p:txBody>
      </p:sp>
      <p:sp>
        <p:nvSpPr>
          <p:cNvPr id="9" name="Slide Number Placeholder 5">
            <a:extLst>
              <a:ext uri="{FF2B5EF4-FFF2-40B4-BE49-F238E27FC236}">
                <a16:creationId xmlns:a16="http://schemas.microsoft.com/office/drawing/2014/main" id="{0819ABA4-F705-1E45-9F57-2C9D2EB1050C}"/>
              </a:ext>
            </a:extLst>
          </p:cNvPr>
          <p:cNvSpPr>
            <a:spLocks noGrp="1"/>
          </p:cNvSpPr>
          <p:nvPr>
            <p:ph type="sldNum" sz="quarter" idx="4"/>
          </p:nvPr>
        </p:nvSpPr>
        <p:spPr>
          <a:xfrm>
            <a:off x="148591" y="6357366"/>
            <a:ext cx="668534" cy="365124"/>
          </a:xfrm>
          <a:prstGeom prst="rect">
            <a:avLst/>
          </a:prstGeom>
        </p:spPr>
        <p:txBody>
          <a:bodyPr vert="horz" lIns="91440" tIns="45720" rIns="91440" bIns="45720" rtlCol="0" anchor="ctr"/>
          <a:lstStyle>
            <a:lvl1pPr algn="l">
              <a:defRPr sz="675">
                <a:solidFill>
                  <a:schemeClr val="bg1"/>
                </a:solidFill>
                <a:latin typeface="+mn-lt"/>
              </a:defRPr>
            </a:lvl1pPr>
          </a:lstStyle>
          <a:p>
            <a:fld id="{7D0A3693-5CB6-4B45-8859-D19B56E87773}" type="slidenum">
              <a:rPr lang="en-FI" smtClean="0"/>
              <a:pPr/>
              <a:t>‹#›</a:t>
            </a:fld>
            <a:endParaRPr lang="en-FI"/>
          </a:p>
        </p:txBody>
      </p:sp>
    </p:spTree>
    <p:extLst>
      <p:ext uri="{BB962C8B-B14F-4D97-AF65-F5344CB8AC3E}">
        <p14:creationId xmlns:p14="http://schemas.microsoft.com/office/powerpoint/2010/main" val="3474120773"/>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Lst>
  <p:hf hdr="0" ftr="0" dt="0"/>
  <p:txStyles>
    <p:titleStyle>
      <a:lvl1pPr algn="l" defTabSz="514350" rtl="0" eaLnBrk="1" latinLnBrk="0" hangingPunct="1">
        <a:lnSpc>
          <a:spcPct val="90000"/>
        </a:lnSpc>
        <a:spcBef>
          <a:spcPct val="0"/>
        </a:spcBef>
        <a:buNone/>
        <a:defRPr sz="2025" b="1" i="0" kern="1200">
          <a:solidFill>
            <a:schemeClr val="bg1"/>
          </a:solidFill>
          <a:latin typeface="+mn-lt"/>
          <a:ea typeface="+mj-ea"/>
          <a:cs typeface="+mj-cs"/>
        </a:defRPr>
      </a:lvl1pPr>
    </p:titleStyle>
    <p:bodyStyle>
      <a:lvl1pPr marL="128588" indent="-128588" algn="l" defTabSz="514350" rtl="0" eaLnBrk="1" latinLnBrk="0" hangingPunct="1">
        <a:lnSpc>
          <a:spcPct val="90000"/>
        </a:lnSpc>
        <a:spcBef>
          <a:spcPts val="563"/>
        </a:spcBef>
        <a:buClr>
          <a:srgbClr val="00F700"/>
        </a:buClr>
        <a:buSzPct val="120000"/>
        <a:buFont typeface="Arial" panose="020B0604020202020204" pitchFamily="34" charset="0"/>
        <a:buChar char="•"/>
        <a:defRPr sz="1350" b="0" i="0" kern="1200">
          <a:solidFill>
            <a:schemeClr val="bg1"/>
          </a:solidFill>
          <a:latin typeface="Georgia" panose="02040502050405020303" pitchFamily="18" charset="0"/>
          <a:ea typeface="+mn-ea"/>
          <a:cs typeface="+mn-cs"/>
        </a:defRPr>
      </a:lvl1pPr>
      <a:lvl2pPr marL="385763" indent="-128588" algn="l" defTabSz="514350" rtl="0" eaLnBrk="1" latinLnBrk="0" hangingPunct="1">
        <a:lnSpc>
          <a:spcPct val="90000"/>
        </a:lnSpc>
        <a:spcBef>
          <a:spcPts val="281"/>
        </a:spcBef>
        <a:buClr>
          <a:srgbClr val="00F700"/>
        </a:buClr>
        <a:buSzPct val="120000"/>
        <a:buFont typeface="Arial" panose="020B0604020202020204" pitchFamily="34" charset="0"/>
        <a:buChar char="•"/>
        <a:defRPr sz="1125" b="0" i="0" kern="1200">
          <a:solidFill>
            <a:schemeClr val="bg1"/>
          </a:solidFill>
          <a:latin typeface="Georgia" panose="02040502050405020303" pitchFamily="18" charset="0"/>
          <a:ea typeface="+mn-ea"/>
          <a:cs typeface="+mn-cs"/>
        </a:defRPr>
      </a:lvl2pPr>
      <a:lvl3pPr marL="642938" indent="-128588" algn="l" defTabSz="514350" rtl="0" eaLnBrk="1" latinLnBrk="0" hangingPunct="1">
        <a:lnSpc>
          <a:spcPct val="90000"/>
        </a:lnSpc>
        <a:spcBef>
          <a:spcPts val="281"/>
        </a:spcBef>
        <a:buClr>
          <a:srgbClr val="00F700"/>
        </a:buClr>
        <a:buSzPct val="120000"/>
        <a:buFont typeface="Arial" panose="020B0604020202020204" pitchFamily="34" charset="0"/>
        <a:buChar char="•"/>
        <a:defRPr sz="1013" b="0" i="0" kern="1200">
          <a:solidFill>
            <a:schemeClr val="bg1"/>
          </a:solidFill>
          <a:latin typeface="Georgia" panose="02040502050405020303" pitchFamily="18" charset="0"/>
          <a:ea typeface="+mn-ea"/>
          <a:cs typeface="+mn-cs"/>
        </a:defRPr>
      </a:lvl3pPr>
      <a:lvl4pPr marL="900113" indent="-128588" algn="l" defTabSz="514350" rtl="0" eaLnBrk="1" latinLnBrk="0" hangingPunct="1">
        <a:lnSpc>
          <a:spcPct val="90000"/>
        </a:lnSpc>
        <a:spcBef>
          <a:spcPts val="281"/>
        </a:spcBef>
        <a:buClr>
          <a:srgbClr val="00F700"/>
        </a:buClr>
        <a:buSzPct val="120000"/>
        <a:buFont typeface="Arial" panose="020B0604020202020204" pitchFamily="34" charset="0"/>
        <a:buChar char="•"/>
        <a:defRPr sz="900" b="0" i="0" kern="1200">
          <a:solidFill>
            <a:schemeClr val="bg1"/>
          </a:solidFill>
          <a:latin typeface="Georgia" panose="02040502050405020303" pitchFamily="18" charset="0"/>
          <a:ea typeface="+mn-ea"/>
          <a:cs typeface="+mn-cs"/>
        </a:defRPr>
      </a:lvl4pPr>
      <a:lvl5pPr marL="1157288" indent="-128588" algn="l" defTabSz="514350" rtl="0" eaLnBrk="1" latinLnBrk="0" hangingPunct="1">
        <a:lnSpc>
          <a:spcPct val="90000"/>
        </a:lnSpc>
        <a:spcBef>
          <a:spcPts val="281"/>
        </a:spcBef>
        <a:buClr>
          <a:srgbClr val="00F700"/>
        </a:buClr>
        <a:buSzPct val="120000"/>
        <a:buFont typeface="Arial" panose="020B0604020202020204" pitchFamily="34" charset="0"/>
        <a:buChar char="•"/>
        <a:defRPr sz="900" b="0" i="0" kern="1200">
          <a:solidFill>
            <a:schemeClr val="bg1"/>
          </a:solidFill>
          <a:latin typeface="Georgia" panose="02040502050405020303" pitchFamily="18"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FI"/>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59.xml"/><Relationship Id="rId5" Type="http://schemas.openxmlformats.org/officeDocument/2006/relationships/chart" Target="../charts/chart6.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36.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43B6AB7A-B973-408D-93F2-5BA22FD01DA3}"/>
              </a:ext>
            </a:extLst>
          </p:cNvPr>
          <p:cNvSpPr>
            <a:spLocks noGrp="1"/>
          </p:cNvSpPr>
          <p:nvPr>
            <p:ph type="body" sz="quarter" idx="11"/>
          </p:nvPr>
        </p:nvSpPr>
        <p:spPr>
          <a:xfrm>
            <a:off x="916590" y="559733"/>
            <a:ext cx="7432475" cy="1463230"/>
          </a:xfrm>
        </p:spPr>
        <p:txBody>
          <a:bodyPr/>
          <a:lstStyle/>
          <a:p>
            <a:pPr marL="0" indent="0">
              <a:buNone/>
            </a:pPr>
            <a:r>
              <a:rPr lang="fi-FI" sz="4000" b="1" dirty="0">
                <a:latin typeface="Calibri" panose="020F0502020204030204"/>
                <a:ea typeface="+mj-ea"/>
              </a:rPr>
              <a:t>MIELI RY:N KRIISIPUHELIN </a:t>
            </a:r>
            <a:br>
              <a:rPr lang="fi-FI" sz="4000" b="1" dirty="0">
                <a:latin typeface="Calibri" panose="020F0502020204030204"/>
                <a:ea typeface="+mj-ea"/>
              </a:rPr>
            </a:br>
            <a:r>
              <a:rPr lang="fi-FI" sz="4000" b="1" dirty="0">
                <a:latin typeface="Calibri" panose="020F0502020204030204"/>
                <a:ea typeface="+mj-ea"/>
              </a:rPr>
              <a:t>VASTAA 5 KIELELLÄ VUONNA 2024</a:t>
            </a:r>
            <a:endParaRPr lang="fi-FI" dirty="0"/>
          </a:p>
        </p:txBody>
      </p:sp>
      <p:pic>
        <p:nvPicPr>
          <p:cNvPr id="6" name="Kuva 5" descr="Kuva, joka sisältää kohteen teksti, kuvakaappaus, Fontti, muotoilu&#10;&#10;Kuvaus luotu automaattisesti">
            <a:extLst>
              <a:ext uri="{FF2B5EF4-FFF2-40B4-BE49-F238E27FC236}">
                <a16:creationId xmlns:a16="http://schemas.microsoft.com/office/drawing/2014/main" id="{89BB6BAE-6CA1-C841-D6F6-28201E5C5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0046" y="1789147"/>
            <a:ext cx="4509120" cy="4509120"/>
          </a:xfrm>
          <a:prstGeom prst="rect">
            <a:avLst/>
          </a:prstGeom>
        </p:spPr>
      </p:pic>
      <p:pic>
        <p:nvPicPr>
          <p:cNvPr id="7" name="Kuva 6" descr="Kuva, joka sisältää kohteen teksti, kuvakaappaus, Fontti, muotoilu">
            <a:extLst>
              <a:ext uri="{FF2B5EF4-FFF2-40B4-BE49-F238E27FC236}">
                <a16:creationId xmlns:a16="http://schemas.microsoft.com/office/drawing/2014/main" id="{02FF152D-B436-0D8C-01A3-5E980507ED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615" y="2297385"/>
            <a:ext cx="3726459" cy="3726459"/>
          </a:xfrm>
          <a:prstGeom prst="rect">
            <a:avLst/>
          </a:prstGeom>
        </p:spPr>
      </p:pic>
      <p:sp>
        <p:nvSpPr>
          <p:cNvPr id="8" name="Ellipsi 7">
            <a:extLst>
              <a:ext uri="{FF2B5EF4-FFF2-40B4-BE49-F238E27FC236}">
                <a16:creationId xmlns:a16="http://schemas.microsoft.com/office/drawing/2014/main" id="{28046716-045D-52B5-A77B-C24C611B52C2}"/>
              </a:ext>
            </a:extLst>
          </p:cNvPr>
          <p:cNvSpPr/>
          <p:nvPr/>
        </p:nvSpPr>
        <p:spPr>
          <a:xfrm>
            <a:off x="330013" y="5157192"/>
            <a:ext cx="1473121" cy="13681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i-FI" sz="1600" b="1" dirty="0">
                <a:solidFill>
                  <a:schemeClr val="tx1"/>
                </a:solidFill>
              </a:rPr>
              <a:t>Keskus-</a:t>
            </a:r>
            <a:r>
              <a:rPr lang="fi-FI" sz="1600" b="1" dirty="0" err="1">
                <a:solidFill>
                  <a:schemeClr val="tx1"/>
                </a:solidFill>
              </a:rPr>
              <a:t>teluapua</a:t>
            </a:r>
            <a:r>
              <a:rPr lang="fi-FI" sz="1600" b="1" dirty="0">
                <a:solidFill>
                  <a:schemeClr val="tx1"/>
                </a:solidFill>
              </a:rPr>
              <a:t> vuodesta </a:t>
            </a:r>
          </a:p>
          <a:p>
            <a:pPr lvl="0" algn="ctr"/>
            <a:r>
              <a:rPr lang="fi-FI" sz="1600" b="1" dirty="0">
                <a:solidFill>
                  <a:schemeClr val="tx1"/>
                </a:solidFill>
              </a:rPr>
              <a:t>1970</a:t>
            </a:r>
          </a:p>
        </p:txBody>
      </p:sp>
    </p:spTree>
    <p:extLst>
      <p:ext uri="{BB962C8B-B14F-4D97-AF65-F5344CB8AC3E}">
        <p14:creationId xmlns:p14="http://schemas.microsoft.com/office/powerpoint/2010/main" val="259635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B0BA65-D3A8-4524-821F-6BAEDE14E8EA}"/>
              </a:ext>
            </a:extLst>
          </p:cNvPr>
          <p:cNvSpPr>
            <a:spLocks noGrp="1"/>
          </p:cNvSpPr>
          <p:nvPr>
            <p:ph type="title"/>
          </p:nvPr>
        </p:nvSpPr>
        <p:spPr/>
        <p:txBody>
          <a:bodyPr/>
          <a:lstStyle/>
          <a:p>
            <a:r>
              <a:rPr lang="fi-FI" dirty="0"/>
              <a:t>Kielilinjojen soittosyyt 2023</a:t>
            </a:r>
          </a:p>
        </p:txBody>
      </p:sp>
      <p:sp>
        <p:nvSpPr>
          <p:cNvPr id="4" name="Tekstin paikkamerkki 3">
            <a:extLst>
              <a:ext uri="{FF2B5EF4-FFF2-40B4-BE49-F238E27FC236}">
                <a16:creationId xmlns:a16="http://schemas.microsoft.com/office/drawing/2014/main" id="{AAB5CE21-8BC4-493E-910D-6A5F844BB96A}"/>
              </a:ext>
            </a:extLst>
          </p:cNvPr>
          <p:cNvSpPr>
            <a:spLocks noGrp="1"/>
          </p:cNvSpPr>
          <p:nvPr>
            <p:ph type="body" sz="quarter" idx="11"/>
          </p:nvPr>
        </p:nvSpPr>
        <p:spPr>
          <a:xfrm>
            <a:off x="817125" y="1340768"/>
            <a:ext cx="8178286" cy="5517232"/>
          </a:xfrm>
        </p:spPr>
        <p:txBody>
          <a:bodyPr>
            <a:normAutofit fontScale="92500" lnSpcReduction="20000"/>
          </a:bodyPr>
          <a:lstStyle/>
          <a:p>
            <a:pPr marL="0" indent="0">
              <a:buNone/>
            </a:pPr>
            <a:r>
              <a:rPr lang="fi-FI" b="1" dirty="0">
                <a:latin typeface="+mn-lt"/>
              </a:rPr>
              <a:t>Ruotsinkielinen linja</a:t>
            </a:r>
          </a:p>
          <a:p>
            <a:pPr lvl="0"/>
            <a:r>
              <a:rPr lang="fi-FI" dirty="0">
                <a:latin typeface="+mn-lt"/>
              </a:rPr>
              <a:t>Yleisin soiton syy </a:t>
            </a:r>
            <a:r>
              <a:rPr lang="fi-FI" sz="1800" dirty="0">
                <a:effectLst/>
                <a:latin typeface="Calibri" panose="020F0502020204030204" pitchFamily="34" charset="0"/>
                <a:ea typeface="Times New Roman" panose="02020603050405020304" pitchFamily="18" charset="0"/>
              </a:rPr>
              <a:t>ihmissuhdeongelmat, erityisesti oli tarve keskustella vuorovaikutusongelmista.</a:t>
            </a:r>
            <a:endParaRPr lang="fi-FI" dirty="0">
              <a:latin typeface="+mn-lt"/>
            </a:endParaRPr>
          </a:p>
          <a:p>
            <a:pPr lvl="0"/>
            <a:r>
              <a:rPr lang="fi-FI" dirty="0">
                <a:latin typeface="+mn-lt"/>
              </a:rPr>
              <a:t>Soittajista suuri osa yli 60-vuotiaita naisia.</a:t>
            </a:r>
          </a:p>
          <a:p>
            <a:pPr marL="0" indent="0">
              <a:buNone/>
            </a:pPr>
            <a:r>
              <a:rPr lang="fi-FI" b="1" dirty="0">
                <a:latin typeface="+mn-lt"/>
              </a:rPr>
              <a:t>Englanninkielinen linja</a:t>
            </a:r>
          </a:p>
          <a:p>
            <a:r>
              <a:rPr lang="fi-FI" sz="1800" dirty="0">
                <a:effectLst/>
                <a:latin typeface="Calibri" panose="020F0502020204030204" pitchFamily="34" charset="0"/>
                <a:ea typeface="Times New Roman" panose="02020603050405020304" pitchFamily="18" charset="0"/>
              </a:rPr>
              <a:t>Eniten soittoja pahan olon, erityisesti masentuneisuuden ja ahdistuneisuuden takia. </a:t>
            </a:r>
          </a:p>
          <a:p>
            <a:r>
              <a:rPr lang="fi-FI" sz="1800" dirty="0">
                <a:effectLst/>
                <a:latin typeface="Calibri" panose="020F0502020204030204" pitchFamily="34" charset="0"/>
                <a:ea typeface="Times New Roman" panose="02020603050405020304" pitchFamily="18" charset="0"/>
              </a:rPr>
              <a:t>Miehiä soitti lähes yhtä paljon kuin naisia. Valtaosa soittajista oli 30-40 -vuotiaita.</a:t>
            </a:r>
            <a:endParaRPr lang="fi-FI" b="1" dirty="0">
              <a:latin typeface="+mn-lt"/>
            </a:endParaRPr>
          </a:p>
          <a:p>
            <a:pPr marL="0" indent="0">
              <a:buNone/>
            </a:pPr>
            <a:r>
              <a:rPr lang="fi-FI" b="1" dirty="0">
                <a:latin typeface="+mn-lt"/>
              </a:rPr>
              <a:t>Ukrainankielinen linja </a:t>
            </a:r>
          </a:p>
          <a:p>
            <a:pPr lvl="0"/>
            <a:r>
              <a:rPr lang="fi-FI" dirty="0">
                <a:latin typeface="+mn-lt"/>
              </a:rPr>
              <a:t>Yleisin soiton syy </a:t>
            </a:r>
            <a:r>
              <a:rPr lang="fi-FI" sz="1800" dirty="0">
                <a:effectLst/>
                <a:latin typeface="Calibri" panose="020F0502020204030204" pitchFamily="34" charset="0"/>
                <a:ea typeface="Times New Roman" panose="02020603050405020304" pitchFamily="18" charset="0"/>
              </a:rPr>
              <a:t>arjessa selviytymiseen liittyvät ongelmat, erityisesti keskusteluissa nousi tiedontarve palveluista</a:t>
            </a:r>
          </a:p>
          <a:p>
            <a:pPr lvl="0"/>
            <a:r>
              <a:rPr lang="fi-FI" dirty="0">
                <a:latin typeface="+mn-lt"/>
              </a:rPr>
              <a:t>Suurin osa soittajista oli 30-40 -vuotiaita naisia.</a:t>
            </a:r>
          </a:p>
          <a:p>
            <a:pPr marL="0" lvl="0" indent="0">
              <a:buNone/>
            </a:pPr>
            <a:r>
              <a:rPr lang="fi-FI" b="1" dirty="0">
                <a:latin typeface="+mn-lt"/>
              </a:rPr>
              <a:t>Venäjänkielinen linja </a:t>
            </a:r>
          </a:p>
          <a:p>
            <a:pPr lvl="0"/>
            <a:r>
              <a:rPr lang="fi-FI" sz="1800" dirty="0">
                <a:effectLst/>
                <a:latin typeface="Calibri" panose="020F0502020204030204" pitchFamily="34" charset="0"/>
                <a:ea typeface="Times New Roman" panose="02020603050405020304" pitchFamily="18" charset="0"/>
              </a:rPr>
              <a:t>Eniten soitettiin arjessa selviytymiseen liittyvistä ongelmista, erityisesti tiedontarve palveluista, sekä ihmissuhdeongelmista.</a:t>
            </a:r>
          </a:p>
          <a:p>
            <a:r>
              <a:rPr lang="fi-FI" dirty="0">
                <a:latin typeface="+mn-lt"/>
              </a:rPr>
              <a:t>Suurin osa soittajista oli 30-40 -vuotiaita naisia.</a:t>
            </a:r>
            <a:endParaRPr lang="fi-FI" dirty="0">
              <a:highlight>
                <a:srgbClr val="FFFF00"/>
              </a:highlight>
              <a:latin typeface="+mn-lt"/>
            </a:endParaRPr>
          </a:p>
          <a:p>
            <a:pPr marL="0" lvl="0" indent="0">
              <a:buNone/>
            </a:pPr>
            <a:r>
              <a:rPr lang="fi-FI" b="1" dirty="0">
                <a:latin typeface="+mn-lt"/>
              </a:rPr>
              <a:t>Arabiankielinen linja (toimi 2018-23)</a:t>
            </a:r>
          </a:p>
          <a:p>
            <a:pPr lvl="0"/>
            <a:r>
              <a:rPr lang="fi-FI" dirty="0">
                <a:latin typeface="+mn-lt"/>
              </a:rPr>
              <a:t>Yleisin syy soittaa </a:t>
            </a:r>
            <a:r>
              <a:rPr lang="fi-FI" sz="1800" dirty="0">
                <a:effectLst/>
                <a:latin typeface="Calibri" panose="020F0502020204030204" pitchFamily="34" charset="0"/>
                <a:ea typeface="Times New Roman" panose="02020603050405020304" pitchFamily="18" charset="0"/>
              </a:rPr>
              <a:t>arjessa selviytymiseen liittyvät ongelmat ja paha olo. </a:t>
            </a:r>
          </a:p>
          <a:p>
            <a:pPr lvl="0"/>
            <a:r>
              <a:rPr lang="fi-FI" sz="1800" dirty="0">
                <a:effectLst/>
                <a:latin typeface="Calibri" panose="020F0502020204030204" pitchFamily="34" charset="0"/>
                <a:ea typeface="Times New Roman" panose="02020603050405020304" pitchFamily="18" charset="0"/>
              </a:rPr>
              <a:t>Miehet olivat enemmistö soittajissa muista linjoista poiketen. Valtaosa heistä oli </a:t>
            </a:r>
            <a:r>
              <a:rPr lang="fi-FI" dirty="0">
                <a:latin typeface="+mn-lt"/>
              </a:rPr>
              <a:t>30-40 -vuotiaita.</a:t>
            </a:r>
          </a:p>
        </p:txBody>
      </p:sp>
    </p:spTree>
    <p:extLst>
      <p:ext uri="{BB962C8B-B14F-4D97-AF65-F5344CB8AC3E}">
        <p14:creationId xmlns:p14="http://schemas.microsoft.com/office/powerpoint/2010/main" val="2908459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1B1826-7AAF-4C94-87B5-A40D9EBF914F}"/>
              </a:ext>
            </a:extLst>
          </p:cNvPr>
          <p:cNvSpPr>
            <a:spLocks noGrp="1"/>
          </p:cNvSpPr>
          <p:nvPr>
            <p:ph type="title"/>
          </p:nvPr>
        </p:nvSpPr>
        <p:spPr/>
        <p:txBody>
          <a:bodyPr>
            <a:normAutofit/>
          </a:bodyPr>
          <a:lstStyle/>
          <a:p>
            <a:pPr>
              <a:lnSpc>
                <a:spcPct val="100000"/>
              </a:lnSpc>
            </a:pPr>
            <a:r>
              <a:rPr lang="fi-FI" sz="4000" dirty="0"/>
              <a:t>KUKA SOITTAA KRIISIPUHELIMEEN</a:t>
            </a:r>
          </a:p>
        </p:txBody>
      </p:sp>
    </p:spTree>
    <p:extLst>
      <p:ext uri="{BB962C8B-B14F-4D97-AF65-F5344CB8AC3E}">
        <p14:creationId xmlns:p14="http://schemas.microsoft.com/office/powerpoint/2010/main" val="330856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isällön paikkamerkki 8"/>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266374" y="3795800"/>
            <a:ext cx="938757" cy="938757"/>
          </a:xfrm>
        </p:spPr>
      </p:pic>
      <p:sp>
        <p:nvSpPr>
          <p:cNvPr id="8" name="New shape"/>
          <p:cNvSpPr/>
          <p:nvPr/>
        </p:nvSpPr>
        <p:spPr>
          <a:xfrm>
            <a:off x="470388" y="1668493"/>
            <a:ext cx="3680993" cy="854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defTabSz="342900" fontAlgn="auto">
              <a:spcBef>
                <a:spcPts val="0"/>
              </a:spcBef>
              <a:spcAft>
                <a:spcPts val="0"/>
              </a:spcAft>
            </a:pPr>
            <a:r>
              <a:rPr lang="fi-FI" b="1" dirty="0">
                <a:solidFill>
                  <a:srgbClr val="000000"/>
                </a:solidFill>
                <a:latin typeface="Calibri" panose="020F0502020204030204"/>
              </a:rPr>
              <a:t>Naiset soittavat miehiä enemmän. </a:t>
            </a:r>
          </a:p>
          <a:p>
            <a:pPr defTabSz="342900" fontAlgn="auto">
              <a:spcBef>
                <a:spcPts val="0"/>
              </a:spcBef>
              <a:spcAft>
                <a:spcPts val="0"/>
              </a:spcAft>
            </a:pPr>
            <a:endParaRPr lang="fi-FI" b="1" dirty="0">
              <a:solidFill>
                <a:srgbClr val="000000"/>
              </a:solidFill>
              <a:latin typeface="Calibri" panose="020F0502020204030204"/>
            </a:endParaRPr>
          </a:p>
          <a:p>
            <a:pPr defTabSz="342900" fontAlgn="auto">
              <a:spcBef>
                <a:spcPts val="0"/>
              </a:spcBef>
              <a:spcAft>
                <a:spcPts val="0"/>
              </a:spcAft>
            </a:pPr>
            <a:r>
              <a:rPr lang="fi-FI" sz="1350" dirty="0">
                <a:solidFill>
                  <a:srgbClr val="000000"/>
                </a:solidFill>
                <a:latin typeface="Calibri" panose="020F0502020204030204"/>
              </a:rPr>
              <a:t>Kriisipuhelin: soittajien sukupuoli (%) </a:t>
            </a:r>
            <a:endParaRPr lang="fi-FI" sz="1350" dirty="0">
              <a:solidFill>
                <a:srgbClr val="19413D"/>
              </a:solidFill>
              <a:latin typeface="Calibri Light" panose="020F0302020204030204"/>
            </a:endParaRPr>
          </a:p>
        </p:txBody>
      </p:sp>
      <p:pic>
        <p:nvPicPr>
          <p:cNvPr id="10" name="Kuva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19593" y="2681002"/>
            <a:ext cx="829599" cy="829599"/>
          </a:xfrm>
          <a:prstGeom prst="rect">
            <a:avLst/>
          </a:prstGeom>
        </p:spPr>
      </p:pic>
      <p:sp>
        <p:nvSpPr>
          <p:cNvPr id="11" name="Tekstiruutu 10"/>
          <p:cNvSpPr txBox="1"/>
          <p:nvPr/>
        </p:nvSpPr>
        <p:spPr>
          <a:xfrm>
            <a:off x="1139932" y="2884861"/>
            <a:ext cx="1708295" cy="473206"/>
          </a:xfrm>
          <a:prstGeom prst="rect">
            <a:avLst/>
          </a:prstGeom>
          <a:noFill/>
        </p:spPr>
        <p:txBody>
          <a:bodyPr wrap="square" rtlCol="0">
            <a:spAutoFit/>
          </a:bodyPr>
          <a:lstStyle/>
          <a:p>
            <a:pPr defTabSz="342900" fontAlgn="auto">
              <a:spcBef>
                <a:spcPts val="0"/>
              </a:spcBef>
              <a:spcAft>
                <a:spcPts val="0"/>
              </a:spcAft>
            </a:pPr>
            <a:r>
              <a:rPr lang="fi-FI" sz="2475" b="1" dirty="0">
                <a:solidFill>
                  <a:srgbClr val="6A6E73"/>
                </a:solidFill>
                <a:latin typeface="Calibri" panose="020F0502020204030204"/>
              </a:rPr>
              <a:t>naiset 66 %</a:t>
            </a:r>
          </a:p>
        </p:txBody>
      </p:sp>
      <p:sp>
        <p:nvSpPr>
          <p:cNvPr id="12" name="Tekstiruutu 11"/>
          <p:cNvSpPr txBox="1"/>
          <p:nvPr/>
        </p:nvSpPr>
        <p:spPr>
          <a:xfrm>
            <a:off x="1139931" y="4066489"/>
            <a:ext cx="1799083" cy="473206"/>
          </a:xfrm>
          <a:prstGeom prst="rect">
            <a:avLst/>
          </a:prstGeom>
          <a:noFill/>
        </p:spPr>
        <p:txBody>
          <a:bodyPr wrap="square" rtlCol="0">
            <a:spAutoFit/>
          </a:bodyPr>
          <a:lstStyle/>
          <a:p>
            <a:pPr defTabSz="342900" fontAlgn="auto">
              <a:spcBef>
                <a:spcPts val="0"/>
              </a:spcBef>
              <a:spcAft>
                <a:spcPts val="0"/>
              </a:spcAft>
            </a:pPr>
            <a:r>
              <a:rPr lang="fi-FI" sz="2475" b="1" dirty="0">
                <a:solidFill>
                  <a:srgbClr val="6A6E73"/>
                </a:solidFill>
                <a:latin typeface="Calibri" panose="020F0502020204030204"/>
              </a:rPr>
              <a:t>miehet 34 %</a:t>
            </a:r>
          </a:p>
        </p:txBody>
      </p:sp>
      <p:sp>
        <p:nvSpPr>
          <p:cNvPr id="2" name="Tekstiruutu 1">
            <a:extLst>
              <a:ext uri="{FF2B5EF4-FFF2-40B4-BE49-F238E27FC236}">
                <a16:creationId xmlns:a16="http://schemas.microsoft.com/office/drawing/2014/main" id="{7E7B7EF4-6A87-465D-8705-9BEF4B07DC62}"/>
              </a:ext>
            </a:extLst>
          </p:cNvPr>
          <p:cNvSpPr txBox="1"/>
          <p:nvPr/>
        </p:nvSpPr>
        <p:spPr>
          <a:xfrm>
            <a:off x="4234061" y="1665216"/>
            <a:ext cx="4700043" cy="646331"/>
          </a:xfrm>
          <a:prstGeom prst="rect">
            <a:avLst/>
          </a:prstGeom>
          <a:noFill/>
        </p:spPr>
        <p:txBody>
          <a:bodyPr wrap="square" rtlCol="0">
            <a:spAutoFit/>
          </a:bodyPr>
          <a:lstStyle/>
          <a:p>
            <a:pPr defTabSz="342900" fontAlgn="auto">
              <a:spcBef>
                <a:spcPts val="0"/>
              </a:spcBef>
              <a:spcAft>
                <a:spcPts val="0"/>
              </a:spcAft>
            </a:pPr>
            <a:r>
              <a:rPr lang="fi-FI" b="1" dirty="0">
                <a:solidFill>
                  <a:srgbClr val="19413D"/>
                </a:solidFill>
                <a:latin typeface="Calibri" panose="020F0502020204030204"/>
              </a:rPr>
              <a:t>Soittajat ovat nuorentuneet. Erityisesti 18-29 -vuotiaat naiset soittivat paljon koronavuosina.</a:t>
            </a:r>
          </a:p>
        </p:txBody>
      </p:sp>
      <p:sp>
        <p:nvSpPr>
          <p:cNvPr id="14" name="Tekstiruutu 13">
            <a:extLst>
              <a:ext uri="{FF2B5EF4-FFF2-40B4-BE49-F238E27FC236}">
                <a16:creationId xmlns:a16="http://schemas.microsoft.com/office/drawing/2014/main" id="{CCF9D47E-7195-4D21-B66C-EA091CAB967A}"/>
              </a:ext>
            </a:extLst>
          </p:cNvPr>
          <p:cNvSpPr txBox="1"/>
          <p:nvPr/>
        </p:nvSpPr>
        <p:spPr>
          <a:xfrm>
            <a:off x="1103723" y="4960267"/>
            <a:ext cx="1799083" cy="473206"/>
          </a:xfrm>
          <a:prstGeom prst="rect">
            <a:avLst/>
          </a:prstGeom>
          <a:noFill/>
        </p:spPr>
        <p:txBody>
          <a:bodyPr wrap="square" rtlCol="0">
            <a:spAutoFit/>
          </a:bodyPr>
          <a:lstStyle/>
          <a:p>
            <a:pPr defTabSz="342900" fontAlgn="auto">
              <a:spcBef>
                <a:spcPts val="0"/>
              </a:spcBef>
              <a:spcAft>
                <a:spcPts val="0"/>
              </a:spcAft>
            </a:pPr>
            <a:r>
              <a:rPr lang="fi-FI" sz="2475" b="1" dirty="0">
                <a:solidFill>
                  <a:srgbClr val="6A6E73"/>
                </a:solidFill>
                <a:latin typeface="Calibri" panose="020F0502020204030204"/>
              </a:rPr>
              <a:t>muut 0,2 %</a:t>
            </a:r>
          </a:p>
        </p:txBody>
      </p:sp>
      <p:graphicFrame>
        <p:nvGraphicFramePr>
          <p:cNvPr id="4" name="Kaavio 3">
            <a:extLst>
              <a:ext uri="{FF2B5EF4-FFF2-40B4-BE49-F238E27FC236}">
                <a16:creationId xmlns:a16="http://schemas.microsoft.com/office/drawing/2014/main" id="{42853767-F17F-43CF-B651-435AD10AC65E}"/>
              </a:ext>
            </a:extLst>
          </p:cNvPr>
          <p:cNvGraphicFramePr>
            <a:graphicFrameLocks/>
          </p:cNvGraphicFramePr>
          <p:nvPr>
            <p:extLst>
              <p:ext uri="{D42A27DB-BD31-4B8C-83A1-F6EECF244321}">
                <p14:modId xmlns:p14="http://schemas.microsoft.com/office/powerpoint/2010/main" val="2540784526"/>
              </p:ext>
            </p:extLst>
          </p:nvPr>
        </p:nvGraphicFramePr>
        <p:xfrm>
          <a:off x="4243511" y="2288464"/>
          <a:ext cx="4690593" cy="343796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74848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Kaavio 4">
            <a:extLst>
              <a:ext uri="{FF2B5EF4-FFF2-40B4-BE49-F238E27FC236}">
                <a16:creationId xmlns:a16="http://schemas.microsoft.com/office/drawing/2014/main" id="{8477EC96-7204-6A27-02D2-1BE363604A0F}"/>
              </a:ext>
            </a:extLst>
          </p:cNvPr>
          <p:cNvGraphicFramePr>
            <a:graphicFrameLocks/>
          </p:cNvGraphicFramePr>
          <p:nvPr>
            <p:extLst>
              <p:ext uri="{D42A27DB-BD31-4B8C-83A1-F6EECF244321}">
                <p14:modId xmlns:p14="http://schemas.microsoft.com/office/powerpoint/2010/main" val="224943540"/>
              </p:ext>
            </p:extLst>
          </p:nvPr>
        </p:nvGraphicFramePr>
        <p:xfrm>
          <a:off x="933450" y="1720850"/>
          <a:ext cx="7431088"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2" name="Otsikko 1">
            <a:extLst>
              <a:ext uri="{FF2B5EF4-FFF2-40B4-BE49-F238E27FC236}">
                <a16:creationId xmlns:a16="http://schemas.microsoft.com/office/drawing/2014/main" id="{6BB2CF47-429F-4DBA-8950-FA4EE6BD9BB2}"/>
              </a:ext>
            </a:extLst>
          </p:cNvPr>
          <p:cNvSpPr>
            <a:spLocks noGrp="1"/>
          </p:cNvSpPr>
          <p:nvPr>
            <p:ph type="title"/>
          </p:nvPr>
        </p:nvSpPr>
        <p:spPr>
          <a:xfrm>
            <a:off x="551907" y="615498"/>
            <a:ext cx="6979597" cy="999217"/>
          </a:xfrm>
        </p:spPr>
        <p:txBody>
          <a:bodyPr anchor="t">
            <a:normAutofit/>
          </a:bodyPr>
          <a:lstStyle/>
          <a:p>
            <a:pPr>
              <a:defRPr sz="1400" b="1" i="0" u="none" strike="noStrike" kern="1200" baseline="0">
                <a:solidFill>
                  <a:srgbClr val="000000">
                    <a:lumMod val="65000"/>
                    <a:lumOff val="35000"/>
                  </a:srgbClr>
                </a:solidFill>
                <a:latin typeface="+mn-lt"/>
                <a:ea typeface="+mn-ea"/>
                <a:cs typeface="+mn-cs"/>
              </a:defRPr>
            </a:pPr>
            <a:r>
              <a:rPr lang="fi-FI" sz="2800" dirty="0"/>
              <a:t>Alle 30-vuotiaiden soittajien määrä nousi 88% vuodesta 2019 vuoteen 2022</a:t>
            </a:r>
          </a:p>
        </p:txBody>
      </p:sp>
    </p:spTree>
    <p:extLst>
      <p:ext uri="{BB962C8B-B14F-4D97-AF65-F5344CB8AC3E}">
        <p14:creationId xmlns:p14="http://schemas.microsoft.com/office/powerpoint/2010/main" val="510404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1B1826-7AAF-4C94-87B5-A40D9EBF914F}"/>
              </a:ext>
            </a:extLst>
          </p:cNvPr>
          <p:cNvSpPr>
            <a:spLocks noGrp="1"/>
          </p:cNvSpPr>
          <p:nvPr>
            <p:ph type="title"/>
          </p:nvPr>
        </p:nvSpPr>
        <p:spPr>
          <a:xfrm>
            <a:off x="791937" y="1704923"/>
            <a:ext cx="7164439" cy="3448155"/>
          </a:xfrm>
        </p:spPr>
        <p:txBody>
          <a:bodyPr>
            <a:normAutofit/>
          </a:bodyPr>
          <a:lstStyle/>
          <a:p>
            <a:pPr>
              <a:lnSpc>
                <a:spcPct val="100000"/>
              </a:lnSpc>
            </a:pPr>
            <a:r>
              <a:rPr lang="fi-FI" sz="4000" dirty="0"/>
              <a:t>KUKA VASTAA KRIISIPUHELIMESSA</a:t>
            </a:r>
          </a:p>
        </p:txBody>
      </p:sp>
    </p:spTree>
    <p:extLst>
      <p:ext uri="{BB962C8B-B14F-4D97-AF65-F5344CB8AC3E}">
        <p14:creationId xmlns:p14="http://schemas.microsoft.com/office/powerpoint/2010/main" val="2619147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ECCBA6C-B096-17D7-2A33-5479D7048980}"/>
              </a:ext>
            </a:extLst>
          </p:cNvPr>
          <p:cNvSpPr>
            <a:spLocks noGrp="1"/>
          </p:cNvSpPr>
          <p:nvPr>
            <p:ph type="title"/>
          </p:nvPr>
        </p:nvSpPr>
        <p:spPr>
          <a:xfrm>
            <a:off x="395288" y="404813"/>
            <a:ext cx="7200900" cy="1079500"/>
          </a:xfrm>
        </p:spPr>
        <p:txBody>
          <a:bodyPr>
            <a:normAutofit/>
          </a:bodyPr>
          <a:lstStyle/>
          <a:p>
            <a:r>
              <a:rPr lang="fi-FI" dirty="0"/>
              <a:t>Vapaaehtoinen vastaasi 43% soitoista 2023</a:t>
            </a:r>
            <a:br>
              <a:rPr lang="fi-FI" dirty="0"/>
            </a:br>
            <a:r>
              <a:rPr lang="fi-FI" sz="2200" dirty="0"/>
              <a:t>Pandemia-aikana enemmän työntekijöitä ja vapaaehtoisia päivystämässä</a:t>
            </a:r>
            <a:endParaRPr lang="en-US" sz="2200" dirty="0"/>
          </a:p>
        </p:txBody>
      </p:sp>
      <p:graphicFrame>
        <p:nvGraphicFramePr>
          <p:cNvPr id="4" name="Kaavio 3">
            <a:extLst>
              <a:ext uri="{FF2B5EF4-FFF2-40B4-BE49-F238E27FC236}">
                <a16:creationId xmlns:a16="http://schemas.microsoft.com/office/drawing/2014/main" id="{E19B893B-79F5-DFEF-324E-527398BDF9C5}"/>
              </a:ext>
            </a:extLst>
          </p:cNvPr>
          <p:cNvGraphicFramePr>
            <a:graphicFrameLocks/>
          </p:cNvGraphicFramePr>
          <p:nvPr>
            <p:extLst>
              <p:ext uri="{D42A27DB-BD31-4B8C-83A1-F6EECF244321}">
                <p14:modId xmlns:p14="http://schemas.microsoft.com/office/powerpoint/2010/main" val="3314492942"/>
              </p:ext>
            </p:extLst>
          </p:nvPr>
        </p:nvGraphicFramePr>
        <p:xfrm>
          <a:off x="395288" y="1700213"/>
          <a:ext cx="8353425" cy="43926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645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a:extLst>
              <a:ext uri="{FF2B5EF4-FFF2-40B4-BE49-F238E27FC236}">
                <a16:creationId xmlns:a16="http://schemas.microsoft.com/office/drawing/2014/main" id="{15A5AA97-7555-4165-A750-3342FB14080F}"/>
              </a:ext>
            </a:extLst>
          </p:cNvPr>
          <p:cNvGraphicFramePr>
            <a:graphicFrameLocks noGrp="1"/>
          </p:cNvGraphicFramePr>
          <p:nvPr>
            <p:ph idx="1"/>
            <p:extLst>
              <p:ext uri="{D42A27DB-BD31-4B8C-83A1-F6EECF244321}">
                <p14:modId xmlns:p14="http://schemas.microsoft.com/office/powerpoint/2010/main" val="2222682640"/>
              </p:ext>
            </p:extLst>
          </p:nvPr>
        </p:nvGraphicFramePr>
        <p:xfrm>
          <a:off x="519834" y="969009"/>
          <a:ext cx="4052166" cy="5412319"/>
        </p:xfrm>
        <a:graphic>
          <a:graphicData uri="http://schemas.openxmlformats.org/drawingml/2006/chart">
            <c:chart xmlns:c="http://schemas.openxmlformats.org/drawingml/2006/chart" xmlns:r="http://schemas.openxmlformats.org/officeDocument/2006/relationships" r:id="rId2"/>
          </a:graphicData>
        </a:graphic>
      </p:graphicFrame>
      <p:sp>
        <p:nvSpPr>
          <p:cNvPr id="14" name="Otsikko 1">
            <a:extLst>
              <a:ext uri="{FF2B5EF4-FFF2-40B4-BE49-F238E27FC236}">
                <a16:creationId xmlns:a16="http://schemas.microsoft.com/office/drawing/2014/main" id="{841C43F4-9F94-4DE7-89C7-BC67904C9F3B}"/>
              </a:ext>
            </a:extLst>
          </p:cNvPr>
          <p:cNvSpPr txBox="1">
            <a:spLocks/>
          </p:cNvSpPr>
          <p:nvPr/>
        </p:nvSpPr>
        <p:spPr>
          <a:xfrm>
            <a:off x="499129" y="332656"/>
            <a:ext cx="6979597" cy="666561"/>
          </a:xfrm>
          <a:prstGeom prst="rect">
            <a:avLst/>
          </a:prstGeom>
        </p:spPr>
        <p:txBody>
          <a:bodyPr>
            <a:normAutofit/>
          </a:bodyPr>
          <a:lstStyle>
            <a:lvl1pPr algn="l" defTabSz="685800" rtl="0" eaLnBrk="1" latinLnBrk="0" hangingPunct="1">
              <a:lnSpc>
                <a:spcPct val="90000"/>
              </a:lnSpc>
              <a:spcBef>
                <a:spcPct val="0"/>
              </a:spcBef>
              <a:buNone/>
              <a:defRPr sz="2700" b="1" i="0" kern="1200">
                <a:solidFill>
                  <a:schemeClr val="tx1"/>
                </a:solidFill>
                <a:latin typeface="+mn-lt"/>
                <a:ea typeface="+mj-ea"/>
                <a:cs typeface="+mj-cs"/>
              </a:defRPr>
            </a:lvl1pPr>
          </a:lstStyle>
          <a:p>
            <a:pPr fontAlgn="auto">
              <a:spcAft>
                <a:spcPts val="0"/>
              </a:spcAft>
            </a:pPr>
            <a:r>
              <a:rPr lang="fi-FI" sz="2400">
                <a:solidFill>
                  <a:srgbClr val="000000"/>
                </a:solidFill>
              </a:rPr>
              <a:t>Päivystäjien </a:t>
            </a:r>
            <a:r>
              <a:rPr lang="fi-FI" sz="2400" dirty="0">
                <a:solidFill>
                  <a:srgbClr val="000000"/>
                </a:solidFill>
              </a:rPr>
              <a:t>määrä laskenut pandemiavuosista</a:t>
            </a:r>
            <a:endParaRPr lang="fi-FI" sz="2400" dirty="0">
              <a:solidFill>
                <a:srgbClr val="FF0000"/>
              </a:solidFill>
            </a:endParaRPr>
          </a:p>
        </p:txBody>
      </p:sp>
      <p:graphicFrame>
        <p:nvGraphicFramePr>
          <p:cNvPr id="5" name="Kaavio 4">
            <a:extLst>
              <a:ext uri="{FF2B5EF4-FFF2-40B4-BE49-F238E27FC236}">
                <a16:creationId xmlns:a16="http://schemas.microsoft.com/office/drawing/2014/main" id="{832ECD3F-0CA0-9340-C7AF-12AB15907AA1}"/>
              </a:ext>
            </a:extLst>
          </p:cNvPr>
          <p:cNvGraphicFramePr>
            <a:graphicFrameLocks/>
          </p:cNvGraphicFramePr>
          <p:nvPr>
            <p:extLst>
              <p:ext uri="{D42A27DB-BD31-4B8C-83A1-F6EECF244321}">
                <p14:modId xmlns:p14="http://schemas.microsoft.com/office/powerpoint/2010/main" val="3641639308"/>
              </p:ext>
            </p:extLst>
          </p:nvPr>
        </p:nvGraphicFramePr>
        <p:xfrm>
          <a:off x="4977055" y="4040045"/>
          <a:ext cx="4059535" cy="2448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Kaavio 5">
            <a:extLst>
              <a:ext uri="{FF2B5EF4-FFF2-40B4-BE49-F238E27FC236}">
                <a16:creationId xmlns:a16="http://schemas.microsoft.com/office/drawing/2014/main" id="{B6612900-A47C-5551-F33C-184707C1372B}"/>
              </a:ext>
            </a:extLst>
          </p:cNvPr>
          <p:cNvGraphicFramePr>
            <a:graphicFrameLocks/>
          </p:cNvGraphicFramePr>
          <p:nvPr>
            <p:extLst>
              <p:ext uri="{D42A27DB-BD31-4B8C-83A1-F6EECF244321}">
                <p14:modId xmlns:p14="http://schemas.microsoft.com/office/powerpoint/2010/main" val="950849031"/>
              </p:ext>
            </p:extLst>
          </p:nvPr>
        </p:nvGraphicFramePr>
        <p:xfrm>
          <a:off x="4977055" y="999217"/>
          <a:ext cx="3987433" cy="25737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33511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1B1826-7AAF-4C94-87B5-A40D9EBF914F}"/>
              </a:ext>
            </a:extLst>
          </p:cNvPr>
          <p:cNvSpPr>
            <a:spLocks noGrp="1"/>
          </p:cNvSpPr>
          <p:nvPr>
            <p:ph type="title"/>
          </p:nvPr>
        </p:nvSpPr>
        <p:spPr>
          <a:xfrm>
            <a:off x="791937" y="1704923"/>
            <a:ext cx="7164439" cy="3448155"/>
          </a:xfrm>
        </p:spPr>
        <p:txBody>
          <a:bodyPr>
            <a:normAutofit/>
          </a:bodyPr>
          <a:lstStyle/>
          <a:p>
            <a:pPr>
              <a:lnSpc>
                <a:spcPct val="100000"/>
              </a:lnSpc>
            </a:pPr>
            <a:r>
              <a:rPr lang="fi-FI" sz="4000" dirty="0"/>
              <a:t>VOIKO YKSI KESKUSTELU AUTTAA</a:t>
            </a:r>
          </a:p>
        </p:txBody>
      </p:sp>
    </p:spTree>
    <p:extLst>
      <p:ext uri="{BB962C8B-B14F-4D97-AF65-F5344CB8AC3E}">
        <p14:creationId xmlns:p14="http://schemas.microsoft.com/office/powerpoint/2010/main" val="24002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28EFEA-34B2-47B2-832A-41DC756CBB81}"/>
              </a:ext>
            </a:extLst>
          </p:cNvPr>
          <p:cNvSpPr>
            <a:spLocks noGrp="1"/>
          </p:cNvSpPr>
          <p:nvPr>
            <p:ph type="title"/>
          </p:nvPr>
        </p:nvSpPr>
        <p:spPr>
          <a:xfrm>
            <a:off x="395288" y="404813"/>
            <a:ext cx="7200900" cy="1079500"/>
          </a:xfrm>
        </p:spPr>
        <p:txBody>
          <a:bodyPr anchor="ctr">
            <a:normAutofit/>
          </a:bodyPr>
          <a:lstStyle/>
          <a:p>
            <a:r>
              <a:rPr lang="fi-FI" dirty="0"/>
              <a:t>72 %:ssa puheluista päivystäjä arvioi, että keskustelusta oli soittajalle hyötyä. Miksi?</a:t>
            </a:r>
          </a:p>
        </p:txBody>
      </p:sp>
      <p:graphicFrame>
        <p:nvGraphicFramePr>
          <p:cNvPr id="3" name="Kaavio 2">
            <a:extLst>
              <a:ext uri="{FF2B5EF4-FFF2-40B4-BE49-F238E27FC236}">
                <a16:creationId xmlns:a16="http://schemas.microsoft.com/office/drawing/2014/main" id="{B5BE0E06-186D-42A0-85DA-0B5ED1473221}"/>
              </a:ext>
            </a:extLst>
          </p:cNvPr>
          <p:cNvGraphicFramePr>
            <a:graphicFrameLocks/>
          </p:cNvGraphicFramePr>
          <p:nvPr>
            <p:extLst>
              <p:ext uri="{D42A27DB-BD31-4B8C-83A1-F6EECF244321}">
                <p14:modId xmlns:p14="http://schemas.microsoft.com/office/powerpoint/2010/main" val="687818134"/>
              </p:ext>
            </p:extLst>
          </p:nvPr>
        </p:nvGraphicFramePr>
        <p:xfrm>
          <a:off x="395288" y="1700212"/>
          <a:ext cx="8353425" cy="4752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96414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iruutu 13">
            <a:extLst>
              <a:ext uri="{FF2B5EF4-FFF2-40B4-BE49-F238E27FC236}">
                <a16:creationId xmlns:a16="http://schemas.microsoft.com/office/drawing/2014/main" id="{BFF73ED5-F177-4F12-A2BB-853503A961EF}"/>
              </a:ext>
            </a:extLst>
          </p:cNvPr>
          <p:cNvSpPr txBox="1"/>
          <p:nvPr/>
        </p:nvSpPr>
        <p:spPr>
          <a:xfrm>
            <a:off x="5364088" y="2996952"/>
            <a:ext cx="2715954" cy="2862322"/>
          </a:xfrm>
          <a:prstGeom prst="rect">
            <a:avLst/>
          </a:prstGeom>
          <a:noFill/>
        </p:spPr>
        <p:txBody>
          <a:bodyPr wrap="square" rtlCol="0">
            <a:spAutoFit/>
          </a:bodyPr>
          <a:lstStyle/>
          <a:p>
            <a:r>
              <a:rPr lang="fi-FI" b="1" dirty="0"/>
              <a:t>40 742 </a:t>
            </a:r>
            <a:r>
              <a:rPr lang="fi-FI" b="1" dirty="0">
                <a:solidFill>
                  <a:schemeClr val="accent2"/>
                </a:solidFill>
                <a:cs typeface="Calibri"/>
              </a:rPr>
              <a:t>keskustelua päättyi kiittävään palautteeseen 2023.</a:t>
            </a:r>
          </a:p>
          <a:p>
            <a:endParaRPr lang="fi-FI" dirty="0">
              <a:solidFill>
                <a:schemeClr val="accent2"/>
              </a:solidFill>
              <a:cs typeface="Calibri"/>
            </a:endParaRPr>
          </a:p>
          <a:p>
            <a:r>
              <a:rPr lang="fi-FI" dirty="0">
                <a:solidFill>
                  <a:schemeClr val="accent2"/>
                </a:solidFill>
                <a:cs typeface="Calibri"/>
              </a:rPr>
              <a:t>Kriittistä palautetta jätettiin keskustelun lopuksi 777</a:t>
            </a:r>
            <a:r>
              <a:rPr lang="fi-FI" dirty="0">
                <a:solidFill>
                  <a:schemeClr val="accent2"/>
                </a:solidFill>
              </a:rPr>
              <a:t> kertaa. Asiakkailla on mahdollisuus jättää palaute nettilomakkeella. </a:t>
            </a:r>
          </a:p>
        </p:txBody>
      </p:sp>
      <p:sp>
        <p:nvSpPr>
          <p:cNvPr id="7" name="Otsikko 1">
            <a:extLst>
              <a:ext uri="{FF2B5EF4-FFF2-40B4-BE49-F238E27FC236}">
                <a16:creationId xmlns:a16="http://schemas.microsoft.com/office/drawing/2014/main" id="{FCF5BFD3-51BC-4A59-8677-F453ECBCEFA1}"/>
              </a:ext>
            </a:extLst>
          </p:cNvPr>
          <p:cNvSpPr>
            <a:spLocks noGrp="1"/>
          </p:cNvSpPr>
          <p:nvPr>
            <p:ph type="title"/>
          </p:nvPr>
        </p:nvSpPr>
        <p:spPr>
          <a:xfrm>
            <a:off x="1547664" y="782786"/>
            <a:ext cx="5877388" cy="749413"/>
          </a:xfrm>
        </p:spPr>
        <p:txBody>
          <a:bodyPr>
            <a:noAutofit/>
          </a:bodyPr>
          <a:lstStyle/>
          <a:p>
            <a:r>
              <a:rPr lang="fi-FI" sz="2800" dirty="0"/>
              <a:t>Soittajat yleensä hyvin kiitollisia keskustelusta</a:t>
            </a:r>
          </a:p>
        </p:txBody>
      </p:sp>
      <p:graphicFrame>
        <p:nvGraphicFramePr>
          <p:cNvPr id="8" name="Kaavio 7">
            <a:extLst>
              <a:ext uri="{FF2B5EF4-FFF2-40B4-BE49-F238E27FC236}">
                <a16:creationId xmlns:a16="http://schemas.microsoft.com/office/drawing/2014/main" id="{C758604D-EB9E-4191-9224-06E798BBA66A}"/>
              </a:ext>
            </a:extLst>
          </p:cNvPr>
          <p:cNvGraphicFramePr>
            <a:graphicFrameLocks/>
          </p:cNvGraphicFramePr>
          <p:nvPr>
            <p:extLst>
              <p:ext uri="{D42A27DB-BD31-4B8C-83A1-F6EECF244321}">
                <p14:modId xmlns:p14="http://schemas.microsoft.com/office/powerpoint/2010/main" val="3852232978"/>
              </p:ext>
            </p:extLst>
          </p:nvPr>
        </p:nvGraphicFramePr>
        <p:xfrm>
          <a:off x="755576" y="2348880"/>
          <a:ext cx="4806420" cy="37263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4554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011145-22F4-47F8-8ED6-D8A0D8CC77B1}"/>
              </a:ext>
            </a:extLst>
          </p:cNvPr>
          <p:cNvSpPr>
            <a:spLocks noGrp="1"/>
          </p:cNvSpPr>
          <p:nvPr>
            <p:ph type="title"/>
          </p:nvPr>
        </p:nvSpPr>
        <p:spPr/>
        <p:txBody>
          <a:bodyPr/>
          <a:lstStyle/>
          <a:p>
            <a:r>
              <a:rPr lang="fi-FI" dirty="0"/>
              <a:t>MIELI ry:n Kriisipuhelin vastaa 5 kielellä</a:t>
            </a:r>
          </a:p>
        </p:txBody>
      </p:sp>
      <p:sp>
        <p:nvSpPr>
          <p:cNvPr id="4" name="Tekstin paikkamerkki 3">
            <a:extLst>
              <a:ext uri="{FF2B5EF4-FFF2-40B4-BE49-F238E27FC236}">
                <a16:creationId xmlns:a16="http://schemas.microsoft.com/office/drawing/2014/main" id="{38ED55E0-834E-439F-93A1-2D7EEFD05B3A}"/>
              </a:ext>
            </a:extLst>
          </p:cNvPr>
          <p:cNvSpPr>
            <a:spLocks noGrp="1"/>
          </p:cNvSpPr>
          <p:nvPr>
            <p:ph type="body" sz="quarter" idx="11"/>
          </p:nvPr>
        </p:nvSpPr>
        <p:spPr>
          <a:xfrm>
            <a:off x="934285" y="1867515"/>
            <a:ext cx="7432475" cy="4489851"/>
          </a:xfrm>
        </p:spPr>
        <p:txBody>
          <a:bodyPr>
            <a:normAutofit fontScale="92500" lnSpcReduction="20000"/>
          </a:bodyPr>
          <a:lstStyle/>
          <a:p>
            <a:pPr marL="0" indent="0">
              <a:buNone/>
            </a:pPr>
            <a:r>
              <a:rPr lang="fi-FI" sz="1950" dirty="0"/>
              <a:t>Kriisipuhelin päivystää </a:t>
            </a:r>
          </a:p>
          <a:p>
            <a:pPr lvl="0"/>
            <a:r>
              <a:rPr lang="fi-FI" sz="1950" dirty="0"/>
              <a:t>suomeksi 09 2525 0111, auki 24/7/365</a:t>
            </a:r>
          </a:p>
          <a:p>
            <a:pPr lvl="0"/>
            <a:r>
              <a:rPr lang="fi-FI" sz="1950" dirty="0"/>
              <a:t>ruotsiksi 09 2525 0112 (arkisin ma, ke klo 16-20, ti, to, pe klo 9-13)</a:t>
            </a:r>
          </a:p>
          <a:p>
            <a:r>
              <a:rPr lang="fi-FI" sz="1950" dirty="0"/>
              <a:t>ukrainaksi </a:t>
            </a:r>
            <a:r>
              <a:rPr lang="fi-FI" sz="1950" dirty="0">
                <a:ea typeface="Times New Roman" panose="02020603050405020304" pitchFamily="18" charset="0"/>
              </a:rPr>
              <a:t>09 2525 0114 (arkisin </a:t>
            </a:r>
            <a:r>
              <a:rPr lang="pl-PL" sz="1950" dirty="0">
                <a:ea typeface="Times New Roman" panose="02020603050405020304" pitchFamily="18" charset="0"/>
              </a:rPr>
              <a:t>ma, ke</a:t>
            </a:r>
            <a:r>
              <a:rPr lang="fi-FI" sz="1950" dirty="0">
                <a:ea typeface="Times New Roman" panose="02020603050405020304" pitchFamily="18" charset="0"/>
              </a:rPr>
              <a:t>,</a:t>
            </a:r>
            <a:r>
              <a:rPr lang="pl-PL" sz="1950" dirty="0">
                <a:ea typeface="Times New Roman" panose="02020603050405020304" pitchFamily="18" charset="0"/>
              </a:rPr>
              <a:t> to klo 12–16,</a:t>
            </a:r>
            <a:r>
              <a:rPr lang="fi-FI" sz="1950" dirty="0">
                <a:ea typeface="Times New Roman" panose="02020603050405020304" pitchFamily="18" charset="0"/>
              </a:rPr>
              <a:t> ti, pe klo 9–13)</a:t>
            </a:r>
          </a:p>
          <a:p>
            <a:r>
              <a:rPr lang="fi-FI" sz="1950" dirty="0"/>
              <a:t>venäjäksi </a:t>
            </a:r>
            <a:r>
              <a:rPr lang="fi-FI" sz="1950" dirty="0">
                <a:ea typeface="Times New Roman" panose="02020603050405020304" pitchFamily="18" charset="0"/>
              </a:rPr>
              <a:t>09 2525 0115 (arkisin </a:t>
            </a:r>
            <a:r>
              <a:rPr lang="pl-PL" sz="1950" dirty="0">
                <a:ea typeface="Times New Roman" panose="02020603050405020304" pitchFamily="18" charset="0"/>
              </a:rPr>
              <a:t>ma, ke</a:t>
            </a:r>
            <a:r>
              <a:rPr lang="fi-FI" sz="1950" dirty="0">
                <a:ea typeface="Times New Roman" panose="02020603050405020304" pitchFamily="18" charset="0"/>
              </a:rPr>
              <a:t>,</a:t>
            </a:r>
            <a:r>
              <a:rPr lang="pl-PL" sz="1950" dirty="0">
                <a:ea typeface="Times New Roman" panose="02020603050405020304" pitchFamily="18" charset="0"/>
              </a:rPr>
              <a:t> to klo 12–16,</a:t>
            </a:r>
            <a:r>
              <a:rPr lang="fi-FI" sz="1950" dirty="0">
                <a:ea typeface="Times New Roman" panose="02020603050405020304" pitchFamily="18" charset="0"/>
              </a:rPr>
              <a:t> ti, pe klo 9–13)</a:t>
            </a:r>
          </a:p>
          <a:p>
            <a:r>
              <a:rPr lang="fi-FI" sz="1950" dirty="0"/>
              <a:t>englanniksi 09 2525 0116  (arkisin pe klo 9-13)</a:t>
            </a:r>
          </a:p>
          <a:p>
            <a:pPr marL="0" indent="0">
              <a:buNone/>
            </a:pPr>
            <a:endParaRPr lang="fi-FI" dirty="0"/>
          </a:p>
          <a:p>
            <a:pPr marL="0" indent="0">
              <a:buNone/>
            </a:pPr>
            <a:r>
              <a:rPr lang="fi-FI" dirty="0"/>
              <a:t>Luottamuksellista keskusteluapua nimettömästi.</a:t>
            </a:r>
          </a:p>
          <a:p>
            <a:pPr marL="0" indent="0">
              <a:buNone/>
            </a:pPr>
            <a:r>
              <a:rPr lang="fi-FI" dirty="0"/>
              <a:t>Päivystäjinä kriisityön ammattilaiset ja tehtävään valitut, koulutetut vapaaehtoiset ammattilaisten tukemina.</a:t>
            </a:r>
          </a:p>
          <a:p>
            <a:pPr marL="0" indent="0">
              <a:buNone/>
            </a:pPr>
            <a:endParaRPr lang="fi-FI" dirty="0"/>
          </a:p>
          <a:p>
            <a:pPr marL="0" indent="0">
              <a:buNone/>
            </a:pPr>
            <a:r>
              <a:rPr lang="fi-FI" dirty="0"/>
              <a:t>Lisätiedot: </a:t>
            </a:r>
            <a:br>
              <a:rPr lang="fi-FI" dirty="0"/>
            </a:br>
            <a:r>
              <a:rPr lang="fi-FI" dirty="0"/>
              <a:t>mieli.fi/kriisipuhelin (myös palautelomake soittajille)</a:t>
            </a:r>
            <a:br>
              <a:rPr lang="fi-FI" dirty="0"/>
            </a:br>
            <a:r>
              <a:rPr lang="fi-FI" dirty="0"/>
              <a:t>mieli.fi/</a:t>
            </a:r>
            <a:r>
              <a:rPr lang="fi-FI" dirty="0" err="1"/>
              <a:t>tietoakriisipuhelimesta</a:t>
            </a:r>
            <a:br>
              <a:rPr lang="fi-FI" dirty="0"/>
            </a:br>
            <a:r>
              <a:rPr lang="fi-FI" dirty="0"/>
              <a:t>mieli.fi/</a:t>
            </a:r>
            <a:r>
              <a:rPr lang="fi-FI" dirty="0" err="1"/>
              <a:t>kristelefon</a:t>
            </a:r>
            <a:r>
              <a:rPr lang="fi-FI" dirty="0"/>
              <a:t>, mieli.fi/</a:t>
            </a:r>
            <a:r>
              <a:rPr lang="fi-FI" dirty="0" err="1"/>
              <a:t>kriza</a:t>
            </a:r>
            <a:r>
              <a:rPr lang="fi-FI" dirty="0"/>
              <a:t>, mieli.fi/</a:t>
            </a:r>
            <a:r>
              <a:rPr lang="fi-FI" dirty="0" err="1"/>
              <a:t>krizis</a:t>
            </a:r>
            <a:r>
              <a:rPr lang="fi-FI" dirty="0"/>
              <a:t>, mieli.fi/</a:t>
            </a:r>
            <a:r>
              <a:rPr lang="fi-FI" dirty="0" err="1"/>
              <a:t>helpline</a:t>
            </a:r>
            <a:endParaRPr lang="fi-FI" dirty="0"/>
          </a:p>
        </p:txBody>
      </p:sp>
    </p:spTree>
    <p:extLst>
      <p:ext uri="{BB962C8B-B14F-4D97-AF65-F5344CB8AC3E}">
        <p14:creationId xmlns:p14="http://schemas.microsoft.com/office/powerpoint/2010/main" val="2106549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FDC8B394-0749-4551-9841-87331A0C52AD}"/>
              </a:ext>
            </a:extLst>
          </p:cNvPr>
          <p:cNvSpPr>
            <a:spLocks noGrp="1"/>
          </p:cNvSpPr>
          <p:nvPr>
            <p:ph type="title"/>
          </p:nvPr>
        </p:nvSpPr>
        <p:spPr/>
        <p:txBody>
          <a:bodyPr/>
          <a:lstStyle/>
          <a:p>
            <a:r>
              <a:rPr lang="fi-FI" dirty="0"/>
              <a:t>Asiakaspalautteita 2023</a:t>
            </a:r>
          </a:p>
        </p:txBody>
      </p:sp>
      <p:sp>
        <p:nvSpPr>
          <p:cNvPr id="4" name="Tekstin paikkamerkki 3">
            <a:extLst>
              <a:ext uri="{FF2B5EF4-FFF2-40B4-BE49-F238E27FC236}">
                <a16:creationId xmlns:a16="http://schemas.microsoft.com/office/drawing/2014/main" id="{46AF5DC9-76D3-40E9-AC86-241218B8BB44}"/>
              </a:ext>
            </a:extLst>
          </p:cNvPr>
          <p:cNvSpPr>
            <a:spLocks noGrp="1"/>
          </p:cNvSpPr>
          <p:nvPr>
            <p:ph type="body" sz="quarter" idx="11"/>
          </p:nvPr>
        </p:nvSpPr>
        <p:spPr>
          <a:xfrm>
            <a:off x="232693" y="1700808"/>
            <a:ext cx="4436780" cy="3711056"/>
          </a:xfrm>
        </p:spPr>
        <p:txBody>
          <a:bodyPr>
            <a:noAutofit/>
          </a:bodyPr>
          <a:lstStyle/>
          <a:p>
            <a:r>
              <a:rPr lang="fi-FI" sz="1275" i="1" dirty="0"/>
              <a:t>”Kiitos, kun jaksatte kuunnella ja voi soittaa, kun tuntuu oikein pahalta. Ei ole enää ketään läheistä, kenelle soittaa.”</a:t>
            </a:r>
          </a:p>
          <a:p>
            <a:r>
              <a:rPr lang="fi-FI" sz="1275" i="1" dirty="0"/>
              <a:t>”Kiitos, en enää ajattele ottavani noita lääkkeitä ja minullahan on seuraava tapaaminen kuun lopussa ja tähän numeroon voinkin soittaa milloin vain, vaikka yöllä puoli kolme.”</a:t>
            </a:r>
          </a:p>
          <a:p>
            <a:r>
              <a:rPr lang="fi-FI" sz="1275" i="1" dirty="0"/>
              <a:t>”Teette niin arvokasta työtä ja on ihan käsittämätöntä, että voi puhua jonkun kanssa jopa keskellä juhannusyötä.”</a:t>
            </a:r>
          </a:p>
          <a:p>
            <a:r>
              <a:rPr lang="fi-FI" sz="1275" i="1" dirty="0"/>
              <a:t>Soittaja sanoi tulleensa arvostavasti kuulluksi ja olo helpottui. Puhelua sävytti kirjailija </a:t>
            </a:r>
            <a:r>
              <a:rPr lang="fi-FI" sz="1275" i="1" dirty="0" err="1"/>
              <a:t>Miki</a:t>
            </a:r>
            <a:r>
              <a:rPr lang="fi-FI" sz="1275" i="1" dirty="0"/>
              <a:t> Liukkosen kuolema ja siitä syntyneet tuntemukset. Oma lapsi on yrittänyt itsemurhaa ja on huoli omasta jaksamisesta läheisenä sekä hoitoon pääsystä. Soittaja sanoo, ettei olisi selvinnyt ilman Kriisipuhelinta. </a:t>
            </a:r>
          </a:p>
          <a:p>
            <a:r>
              <a:rPr lang="fi-FI" sz="1275" i="1" dirty="0"/>
              <a:t>”Olen huolissani poikakaverin itsemurha-aikeista ja olen jo soittanut 112. Koska ei ole akuuttia tarvetta, niin ei autettu, siksi soitin tähänkin.” </a:t>
            </a:r>
          </a:p>
          <a:p>
            <a:r>
              <a:rPr lang="fi-FI" sz="1275" i="1" dirty="0"/>
              <a:t>”Kiitos, kun sain puhua, miten jännittää. Opiskelu alkaa uudessa paikassa ja on ensimmäinen yö asuntolassa.”</a:t>
            </a:r>
          </a:p>
          <a:p>
            <a:pPr marL="0" indent="0">
              <a:buNone/>
            </a:pPr>
            <a:endParaRPr lang="fi-FI" sz="1275" i="1" dirty="0"/>
          </a:p>
          <a:p>
            <a:pPr marL="0" indent="0">
              <a:buNone/>
            </a:pPr>
            <a:endParaRPr lang="fi-FI" sz="1275" i="1" dirty="0"/>
          </a:p>
          <a:p>
            <a:endParaRPr lang="fi-FI" sz="1275" i="1" dirty="0"/>
          </a:p>
        </p:txBody>
      </p:sp>
      <p:sp>
        <p:nvSpPr>
          <p:cNvPr id="5" name="Tekstin paikkamerkki 4">
            <a:extLst>
              <a:ext uri="{FF2B5EF4-FFF2-40B4-BE49-F238E27FC236}">
                <a16:creationId xmlns:a16="http://schemas.microsoft.com/office/drawing/2014/main" id="{11311BE0-08E2-4B43-8C7A-D7A611D8EE38}"/>
              </a:ext>
            </a:extLst>
          </p:cNvPr>
          <p:cNvSpPr>
            <a:spLocks noGrp="1"/>
          </p:cNvSpPr>
          <p:nvPr>
            <p:ph type="body" sz="quarter" idx="12"/>
          </p:nvPr>
        </p:nvSpPr>
        <p:spPr>
          <a:xfrm>
            <a:off x="4669473" y="1700808"/>
            <a:ext cx="4474527" cy="4173767"/>
          </a:xfrm>
        </p:spPr>
        <p:txBody>
          <a:bodyPr>
            <a:noAutofit/>
          </a:bodyPr>
          <a:lstStyle/>
          <a:p>
            <a:r>
              <a:rPr lang="fi-FI" sz="1275" i="1" dirty="0"/>
              <a:t>”Tämä on kullan arvoinen apu, en pysty sitä ikinä mitenkään kuvaamaan, miten valtavasti olen saanut teiltä apua.”</a:t>
            </a:r>
          </a:p>
          <a:p>
            <a:r>
              <a:rPr lang="fi-FI" sz="1275" i="1" dirty="0"/>
              <a:t>”Kiitos, kun vastasit, kun olin yrittänyt soittaa jo monelle kaverille ja sisaruksille, ja onneksi olin laittanut tämän numeron joskus talteen, niin nyt sain apua enkä sittenkään tapa itseäni ja biisin "Elämän nälkä" kuuntelen seuraavaksi.”</a:t>
            </a:r>
          </a:p>
          <a:p>
            <a:r>
              <a:rPr lang="fi-FI" sz="1275" i="1" dirty="0"/>
              <a:t>”En voi tätä asiaa kertoa kenellekään, koska kukaan ei kestä. Mulla on niin paha olla ja pelottaa, mutta uskon, että tänä yönä saan ainakin hetken nukuttua, kiitos sinun.”</a:t>
            </a:r>
          </a:p>
          <a:p>
            <a:r>
              <a:rPr lang="fi-FI" sz="1275" i="1" dirty="0"/>
              <a:t>”Kiitokset kaikille, jotka ovat tukeneet jaksamaan vakavan sairauden kanssa. Kriisipuhelin on pelastanut hengen useamman kerran.”</a:t>
            </a:r>
          </a:p>
          <a:p>
            <a:r>
              <a:rPr lang="fi-FI" sz="1275" i="1" dirty="0"/>
              <a:t>”Selviän tämän puhelun voimalla ainakin viikon eteenpäin!”</a:t>
            </a:r>
          </a:p>
          <a:p>
            <a:r>
              <a:rPr lang="fi-FI" sz="1275" i="1" dirty="0"/>
              <a:t>”Olen kiitollinen saamastani avusta. Tämä säästi henkeni. Sain jatkoapua ja ohjausta. Olen nyt turvassa. Vastaaja oli aidosti läsnä ja välittävä. Ja loi minulle uskoa huomisesta. Sydämellinen kiitos hänelle!”</a:t>
            </a:r>
          </a:p>
          <a:p>
            <a:endParaRPr lang="fi-FI" i="1" dirty="0"/>
          </a:p>
        </p:txBody>
      </p:sp>
      <p:sp>
        <p:nvSpPr>
          <p:cNvPr id="6" name="Dian numeron paikkamerkki 5">
            <a:extLst>
              <a:ext uri="{FF2B5EF4-FFF2-40B4-BE49-F238E27FC236}">
                <a16:creationId xmlns:a16="http://schemas.microsoft.com/office/drawing/2014/main" id="{8C14844C-0178-1C19-558B-D2FE9A9C2977}"/>
              </a:ext>
            </a:extLst>
          </p:cNvPr>
          <p:cNvSpPr>
            <a:spLocks noGrp="1"/>
          </p:cNvSpPr>
          <p:nvPr>
            <p:ph type="sldNum" sz="quarter" idx="10"/>
          </p:nvPr>
        </p:nvSpPr>
        <p:spPr/>
        <p:txBody>
          <a:bodyPr/>
          <a:lstStyle/>
          <a:p>
            <a:pPr defTabSz="342900" fontAlgn="auto">
              <a:spcBef>
                <a:spcPts val="0"/>
              </a:spcBef>
              <a:spcAft>
                <a:spcPts val="0"/>
              </a:spcAft>
            </a:pPr>
            <a:fld id="{7D0A3693-5CB6-4B45-8859-D19B56E87773}" type="slidenum">
              <a:rPr lang="en-FI">
                <a:solidFill>
                  <a:srgbClr val="FFFFFF"/>
                </a:solidFill>
                <a:latin typeface="Calibri" panose="020F0502020204030204"/>
              </a:rPr>
              <a:pPr defTabSz="342900" fontAlgn="auto">
                <a:spcBef>
                  <a:spcPts val="0"/>
                </a:spcBef>
                <a:spcAft>
                  <a:spcPts val="0"/>
                </a:spcAft>
              </a:pPr>
              <a:t>20</a:t>
            </a:fld>
            <a:endParaRPr lang="en-FI">
              <a:solidFill>
                <a:srgbClr val="FFFFFF"/>
              </a:solidFill>
              <a:latin typeface="Calibri" panose="020F0502020204030204"/>
            </a:endParaRPr>
          </a:p>
        </p:txBody>
      </p:sp>
    </p:spTree>
    <p:extLst>
      <p:ext uri="{BB962C8B-B14F-4D97-AF65-F5344CB8AC3E}">
        <p14:creationId xmlns:p14="http://schemas.microsoft.com/office/powerpoint/2010/main" val="2445470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Kaavio 2">
            <a:extLst>
              <a:ext uri="{FF2B5EF4-FFF2-40B4-BE49-F238E27FC236}">
                <a16:creationId xmlns:a16="http://schemas.microsoft.com/office/drawing/2014/main" id="{7F1D63F4-EDD3-4DCE-BADA-2D45D93BCE97}"/>
              </a:ext>
            </a:extLst>
          </p:cNvPr>
          <p:cNvGraphicFramePr>
            <a:graphicFrameLocks/>
          </p:cNvGraphicFramePr>
          <p:nvPr>
            <p:extLst>
              <p:ext uri="{D42A27DB-BD31-4B8C-83A1-F6EECF244321}">
                <p14:modId xmlns:p14="http://schemas.microsoft.com/office/powerpoint/2010/main" val="1655990625"/>
              </p:ext>
            </p:extLst>
          </p:nvPr>
        </p:nvGraphicFramePr>
        <p:xfrm>
          <a:off x="933450" y="1720850"/>
          <a:ext cx="7431088"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2" name="Otsikko 1">
            <a:extLst>
              <a:ext uri="{FF2B5EF4-FFF2-40B4-BE49-F238E27FC236}">
                <a16:creationId xmlns:a16="http://schemas.microsoft.com/office/drawing/2014/main" id="{CA7CB203-78BF-472C-A861-9884F675EEF1}"/>
              </a:ext>
            </a:extLst>
          </p:cNvPr>
          <p:cNvSpPr>
            <a:spLocks noGrp="1"/>
          </p:cNvSpPr>
          <p:nvPr>
            <p:ph type="title"/>
          </p:nvPr>
        </p:nvSpPr>
        <p:spPr>
          <a:xfrm>
            <a:off x="551907" y="615498"/>
            <a:ext cx="6979597" cy="999217"/>
          </a:xfrm>
        </p:spPr>
        <p:txBody>
          <a:bodyPr anchor="t">
            <a:normAutofit/>
          </a:bodyPr>
          <a:lstStyle/>
          <a:p>
            <a:r>
              <a:rPr lang="fi-FI" dirty="0"/>
              <a:t>Kriisipuhelimessa on vastattu lähes 1 539 000 soittoon 1.4.1970-31.12.2023 </a:t>
            </a:r>
          </a:p>
        </p:txBody>
      </p:sp>
    </p:spTree>
    <p:extLst>
      <p:ext uri="{BB962C8B-B14F-4D97-AF65-F5344CB8AC3E}">
        <p14:creationId xmlns:p14="http://schemas.microsoft.com/office/powerpoint/2010/main" val="2020456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i 5">
            <a:extLst>
              <a:ext uri="{FF2B5EF4-FFF2-40B4-BE49-F238E27FC236}">
                <a16:creationId xmlns:a16="http://schemas.microsoft.com/office/drawing/2014/main" id="{1E606D40-0C56-48E6-AD8D-B9C7EFA59942}"/>
              </a:ext>
            </a:extLst>
          </p:cNvPr>
          <p:cNvSpPr/>
          <p:nvPr/>
        </p:nvSpPr>
        <p:spPr>
          <a:xfrm>
            <a:off x="2339752" y="188640"/>
            <a:ext cx="6324735" cy="58995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i-FI" b="1" dirty="0">
              <a:solidFill>
                <a:schemeClr val="tx1"/>
              </a:solidFill>
            </a:endParaRPr>
          </a:p>
        </p:txBody>
      </p:sp>
      <p:sp>
        <p:nvSpPr>
          <p:cNvPr id="9" name="Ellipsi 4">
            <a:extLst>
              <a:ext uri="{FF2B5EF4-FFF2-40B4-BE49-F238E27FC236}">
                <a16:creationId xmlns:a16="http://schemas.microsoft.com/office/drawing/2014/main" id="{5C8F5FE0-1A16-4374-A0CA-DA3CACF112AF}"/>
              </a:ext>
            </a:extLst>
          </p:cNvPr>
          <p:cNvSpPr txBox="1"/>
          <p:nvPr/>
        </p:nvSpPr>
        <p:spPr>
          <a:xfrm>
            <a:off x="3360718" y="1365547"/>
            <a:ext cx="4282801" cy="4126906"/>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ts val="200"/>
              </a:spcAft>
              <a:buNone/>
            </a:pPr>
            <a:r>
              <a:rPr lang="fi-FI" sz="3000" b="1" dirty="0"/>
              <a:t>MIELI RY:N </a:t>
            </a:r>
            <a:r>
              <a:rPr lang="fi-FI" sz="3000" b="1" kern="1200" dirty="0"/>
              <a:t>KRIISIPUHELIN 2023</a:t>
            </a:r>
          </a:p>
          <a:p>
            <a:pPr marL="0" lvl="0" indent="0" algn="ctr" defTabSz="755650">
              <a:spcBef>
                <a:spcPct val="0"/>
              </a:spcBef>
              <a:spcAft>
                <a:spcPts val="200"/>
              </a:spcAft>
              <a:buNone/>
            </a:pPr>
            <a:r>
              <a:rPr lang="fi-FI" sz="2400" b="1" kern="1200" dirty="0"/>
              <a:t>416 480 SOITTOYRITYSTÄ</a:t>
            </a:r>
          </a:p>
          <a:p>
            <a:pPr marL="0" lvl="0" indent="0" algn="ctr" defTabSz="755650">
              <a:spcBef>
                <a:spcPct val="0"/>
              </a:spcBef>
              <a:spcAft>
                <a:spcPts val="200"/>
              </a:spcAft>
              <a:buNone/>
            </a:pPr>
            <a:r>
              <a:rPr lang="fi-FI" sz="1600" b="1" dirty="0"/>
              <a:t>Uusi ennätys +4% edellisvuoteen verrattuna </a:t>
            </a:r>
            <a:br>
              <a:rPr lang="fi-FI" sz="1600" b="1" dirty="0"/>
            </a:br>
            <a:r>
              <a:rPr lang="fi-FI" sz="1600" b="1" dirty="0"/>
              <a:t>(+97% vrt. 2019)</a:t>
            </a:r>
            <a:r>
              <a:rPr lang="fi-FI" sz="1600" b="1" kern="1200" dirty="0"/>
              <a:t> </a:t>
            </a:r>
            <a:br>
              <a:rPr lang="fi-FI" sz="1600" b="1" kern="1200" dirty="0"/>
            </a:br>
            <a:endParaRPr lang="fi-FI" sz="1600" b="1" kern="1200" dirty="0"/>
          </a:p>
          <a:p>
            <a:pPr lvl="0" algn="ctr" defTabSz="755650">
              <a:spcBef>
                <a:spcPct val="0"/>
              </a:spcBef>
              <a:spcAft>
                <a:spcPts val="200"/>
              </a:spcAft>
            </a:pPr>
            <a:r>
              <a:rPr lang="fi-FI" sz="2400" b="1" dirty="0"/>
              <a:t>85 860 VASTATTUA SOITTOA</a:t>
            </a:r>
          </a:p>
          <a:p>
            <a:pPr lvl="0" algn="ctr" defTabSz="755650">
              <a:spcBef>
                <a:spcPct val="0"/>
              </a:spcBef>
              <a:spcAft>
                <a:spcPts val="200"/>
              </a:spcAft>
            </a:pPr>
            <a:r>
              <a:rPr lang="fi-FI" b="1" dirty="0"/>
              <a:t>Ennätysvuoteen 2022 verrattuna -8%</a:t>
            </a:r>
            <a:br>
              <a:rPr lang="fi-FI" b="1" dirty="0"/>
            </a:br>
            <a:r>
              <a:rPr lang="fi-FI" b="1" dirty="0"/>
              <a:t>(+49% vrt. 2019)</a:t>
            </a:r>
            <a:br>
              <a:rPr lang="fi-FI" sz="1700" b="1" kern="1200" dirty="0"/>
            </a:br>
            <a:endParaRPr lang="fi-FI" sz="1700" kern="1200" dirty="0"/>
          </a:p>
        </p:txBody>
      </p:sp>
    </p:spTree>
    <p:extLst>
      <p:ext uri="{BB962C8B-B14F-4D97-AF65-F5344CB8AC3E}">
        <p14:creationId xmlns:p14="http://schemas.microsoft.com/office/powerpoint/2010/main" val="1801434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B2CF47-429F-4DBA-8950-FA4EE6BD9BB2}"/>
              </a:ext>
            </a:extLst>
          </p:cNvPr>
          <p:cNvSpPr>
            <a:spLocks noGrp="1"/>
          </p:cNvSpPr>
          <p:nvPr>
            <p:ph type="title"/>
          </p:nvPr>
        </p:nvSpPr>
        <p:spPr>
          <a:xfrm>
            <a:off x="617737" y="615498"/>
            <a:ext cx="8202735" cy="999217"/>
          </a:xfrm>
        </p:spPr>
        <p:txBody>
          <a:bodyPr>
            <a:normAutofit/>
          </a:bodyPr>
          <a:lstStyle/>
          <a:p>
            <a:r>
              <a:rPr lang="fi-FI" dirty="0"/>
              <a:t>Soittojen määrä pysyy korkealla</a:t>
            </a:r>
          </a:p>
        </p:txBody>
      </p:sp>
      <p:graphicFrame>
        <p:nvGraphicFramePr>
          <p:cNvPr id="4" name="Kaavio 3">
            <a:extLst>
              <a:ext uri="{FF2B5EF4-FFF2-40B4-BE49-F238E27FC236}">
                <a16:creationId xmlns:a16="http://schemas.microsoft.com/office/drawing/2014/main" id="{488DD198-0AE5-9822-88C3-4E32E083F5F2}"/>
              </a:ext>
            </a:extLst>
          </p:cNvPr>
          <p:cNvGraphicFramePr>
            <a:graphicFrameLocks/>
          </p:cNvGraphicFramePr>
          <p:nvPr>
            <p:extLst>
              <p:ext uri="{D42A27DB-BD31-4B8C-83A1-F6EECF244321}">
                <p14:modId xmlns:p14="http://schemas.microsoft.com/office/powerpoint/2010/main" val="3042716898"/>
              </p:ext>
            </p:extLst>
          </p:nvPr>
        </p:nvGraphicFramePr>
        <p:xfrm>
          <a:off x="899592" y="1614715"/>
          <a:ext cx="7344816" cy="46277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2059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B2CF47-429F-4DBA-8950-FA4EE6BD9BB2}"/>
              </a:ext>
            </a:extLst>
          </p:cNvPr>
          <p:cNvSpPr>
            <a:spLocks noGrp="1"/>
          </p:cNvSpPr>
          <p:nvPr>
            <p:ph type="title"/>
          </p:nvPr>
        </p:nvSpPr>
        <p:spPr>
          <a:xfrm>
            <a:off x="551907" y="615498"/>
            <a:ext cx="7476477" cy="999217"/>
          </a:xfrm>
        </p:spPr>
        <p:txBody>
          <a:bodyPr>
            <a:normAutofit/>
          </a:bodyPr>
          <a:lstStyle/>
          <a:p>
            <a:r>
              <a:rPr lang="fi-FI" dirty="0"/>
              <a:t>Yli 1100 soittoa vuorokaudessa</a:t>
            </a:r>
            <a:endParaRPr lang="fi-FI" sz="2000" dirty="0"/>
          </a:p>
        </p:txBody>
      </p:sp>
      <p:graphicFrame>
        <p:nvGraphicFramePr>
          <p:cNvPr id="4" name="Kaavio 3">
            <a:extLst>
              <a:ext uri="{FF2B5EF4-FFF2-40B4-BE49-F238E27FC236}">
                <a16:creationId xmlns:a16="http://schemas.microsoft.com/office/drawing/2014/main" id="{EDA33E85-78DD-4587-A233-8957E2F3C703}"/>
              </a:ext>
            </a:extLst>
          </p:cNvPr>
          <p:cNvGraphicFramePr>
            <a:graphicFrameLocks/>
          </p:cNvGraphicFramePr>
          <p:nvPr>
            <p:extLst>
              <p:ext uri="{D42A27DB-BD31-4B8C-83A1-F6EECF244321}">
                <p14:modId xmlns:p14="http://schemas.microsoft.com/office/powerpoint/2010/main" val="2378272778"/>
              </p:ext>
            </p:extLst>
          </p:nvPr>
        </p:nvGraphicFramePr>
        <p:xfrm>
          <a:off x="899592" y="1781174"/>
          <a:ext cx="7344816" cy="45761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57844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B2CF47-429F-4DBA-8950-FA4EE6BD9BB2}"/>
              </a:ext>
            </a:extLst>
          </p:cNvPr>
          <p:cNvSpPr>
            <a:spLocks noGrp="1"/>
          </p:cNvSpPr>
          <p:nvPr>
            <p:ph type="title"/>
          </p:nvPr>
        </p:nvSpPr>
        <p:spPr>
          <a:xfrm>
            <a:off x="395288" y="404813"/>
            <a:ext cx="7200900" cy="1079500"/>
          </a:xfrm>
        </p:spPr>
        <p:txBody>
          <a:bodyPr anchor="ctr">
            <a:normAutofit/>
          </a:bodyPr>
          <a:lstStyle/>
          <a:p>
            <a:r>
              <a:rPr lang="fi-FI" dirty="0"/>
              <a:t>Kriisikeskustelujen määrä nousee edelleen</a:t>
            </a:r>
            <a:br>
              <a:rPr lang="fi-FI" dirty="0"/>
            </a:br>
            <a:r>
              <a:rPr lang="fi-FI" dirty="0"/>
              <a:t>- neuvoa kysyttiin paljon 2020</a:t>
            </a:r>
          </a:p>
        </p:txBody>
      </p:sp>
      <p:graphicFrame>
        <p:nvGraphicFramePr>
          <p:cNvPr id="4" name="Kaavio 3">
            <a:extLst>
              <a:ext uri="{FF2B5EF4-FFF2-40B4-BE49-F238E27FC236}">
                <a16:creationId xmlns:a16="http://schemas.microsoft.com/office/drawing/2014/main" id="{B43929B0-0E7C-EA92-FDB5-838FA9D278AC}"/>
              </a:ext>
            </a:extLst>
          </p:cNvPr>
          <p:cNvGraphicFramePr>
            <a:graphicFrameLocks/>
          </p:cNvGraphicFramePr>
          <p:nvPr>
            <p:extLst>
              <p:ext uri="{D42A27DB-BD31-4B8C-83A1-F6EECF244321}">
                <p14:modId xmlns:p14="http://schemas.microsoft.com/office/powerpoint/2010/main" val="3230744699"/>
              </p:ext>
            </p:extLst>
          </p:nvPr>
        </p:nvGraphicFramePr>
        <p:xfrm>
          <a:off x="395288" y="1700213"/>
          <a:ext cx="8353425" cy="43926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906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1B1826-7AAF-4C94-87B5-A40D9EBF914F}"/>
              </a:ext>
            </a:extLst>
          </p:cNvPr>
          <p:cNvSpPr>
            <a:spLocks noGrp="1"/>
          </p:cNvSpPr>
          <p:nvPr>
            <p:ph type="title"/>
          </p:nvPr>
        </p:nvSpPr>
        <p:spPr/>
        <p:txBody>
          <a:bodyPr>
            <a:normAutofit/>
          </a:bodyPr>
          <a:lstStyle/>
          <a:p>
            <a:r>
              <a:rPr lang="fi-FI" sz="4000" dirty="0"/>
              <a:t>SOITTOJEN SYYT</a:t>
            </a:r>
          </a:p>
        </p:txBody>
      </p:sp>
    </p:spTree>
    <p:extLst>
      <p:ext uri="{BB962C8B-B14F-4D97-AF65-F5344CB8AC3E}">
        <p14:creationId xmlns:p14="http://schemas.microsoft.com/office/powerpoint/2010/main" val="4124377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B2CF47-429F-4DBA-8950-FA4EE6BD9BB2}"/>
              </a:ext>
            </a:extLst>
          </p:cNvPr>
          <p:cNvSpPr>
            <a:spLocks noGrp="1"/>
          </p:cNvSpPr>
          <p:nvPr>
            <p:ph type="title"/>
          </p:nvPr>
        </p:nvSpPr>
        <p:spPr>
          <a:xfrm>
            <a:off x="395288" y="404813"/>
            <a:ext cx="7417072" cy="1079500"/>
          </a:xfrm>
        </p:spPr>
        <p:txBody>
          <a:bodyPr anchor="ctr">
            <a:normAutofit/>
          </a:bodyPr>
          <a:lstStyle/>
          <a:p>
            <a:r>
              <a:rPr lang="fi-FI" sz="2500" dirty="0"/>
              <a:t>Keskeiset soiton syyt MIELI ry:n Kriisipuhelimessa (%): Pahasta olosta soitetaan eniten</a:t>
            </a:r>
          </a:p>
        </p:txBody>
      </p:sp>
      <p:graphicFrame>
        <p:nvGraphicFramePr>
          <p:cNvPr id="4" name="Kaavio 3">
            <a:extLst>
              <a:ext uri="{FF2B5EF4-FFF2-40B4-BE49-F238E27FC236}">
                <a16:creationId xmlns:a16="http://schemas.microsoft.com/office/drawing/2014/main" id="{5931AD3A-0440-408A-8C27-E65D007FDC2C}"/>
              </a:ext>
            </a:extLst>
          </p:cNvPr>
          <p:cNvGraphicFramePr>
            <a:graphicFrameLocks/>
          </p:cNvGraphicFramePr>
          <p:nvPr>
            <p:extLst>
              <p:ext uri="{D42A27DB-BD31-4B8C-83A1-F6EECF244321}">
                <p14:modId xmlns:p14="http://schemas.microsoft.com/office/powerpoint/2010/main" val="1318646028"/>
              </p:ext>
            </p:extLst>
          </p:nvPr>
        </p:nvGraphicFramePr>
        <p:xfrm>
          <a:off x="395288" y="1700212"/>
          <a:ext cx="8353425" cy="49691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95126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B2CF47-429F-4DBA-8950-FA4EE6BD9BB2}"/>
              </a:ext>
            </a:extLst>
          </p:cNvPr>
          <p:cNvSpPr>
            <a:spLocks noGrp="1"/>
          </p:cNvSpPr>
          <p:nvPr>
            <p:ph type="title"/>
          </p:nvPr>
        </p:nvSpPr>
        <p:spPr>
          <a:xfrm>
            <a:off x="1556931" y="1318875"/>
            <a:ext cx="5931394" cy="749413"/>
          </a:xfrm>
        </p:spPr>
        <p:txBody>
          <a:bodyPr>
            <a:normAutofit/>
          </a:bodyPr>
          <a:lstStyle/>
          <a:p>
            <a:r>
              <a:rPr lang="fi-FI" dirty="0"/>
              <a:t>Kriisipuhelin ehkäisee itsemurhia</a:t>
            </a:r>
            <a:endParaRPr lang="fi-FI" b="0" dirty="0"/>
          </a:p>
        </p:txBody>
      </p:sp>
      <p:graphicFrame>
        <p:nvGraphicFramePr>
          <p:cNvPr id="7" name="Kaavio 6">
            <a:extLst>
              <a:ext uri="{FF2B5EF4-FFF2-40B4-BE49-F238E27FC236}">
                <a16:creationId xmlns:a16="http://schemas.microsoft.com/office/drawing/2014/main" id="{2380E512-A034-4A16-A5A3-1A31630515F5}"/>
              </a:ext>
            </a:extLst>
          </p:cNvPr>
          <p:cNvGraphicFramePr>
            <a:graphicFrameLocks/>
          </p:cNvGraphicFramePr>
          <p:nvPr>
            <p:extLst>
              <p:ext uri="{D42A27DB-BD31-4B8C-83A1-F6EECF244321}">
                <p14:modId xmlns:p14="http://schemas.microsoft.com/office/powerpoint/2010/main" val="4058271417"/>
              </p:ext>
            </p:extLst>
          </p:nvPr>
        </p:nvGraphicFramePr>
        <p:xfrm>
          <a:off x="899592" y="2213188"/>
          <a:ext cx="7466324" cy="4312156"/>
        </p:xfrm>
        <a:graphic>
          <a:graphicData uri="http://schemas.openxmlformats.org/drawingml/2006/chart">
            <c:chart xmlns:c="http://schemas.openxmlformats.org/drawingml/2006/chart" xmlns:r="http://schemas.openxmlformats.org/officeDocument/2006/relationships" r:id="rId2"/>
          </a:graphicData>
        </a:graphic>
      </p:graphicFrame>
      <p:sp>
        <p:nvSpPr>
          <p:cNvPr id="9" name="Ellipsi 8">
            <a:extLst>
              <a:ext uri="{FF2B5EF4-FFF2-40B4-BE49-F238E27FC236}">
                <a16:creationId xmlns:a16="http://schemas.microsoft.com/office/drawing/2014/main" id="{890A1096-6603-478D-8B19-7F931D8C7546}"/>
              </a:ext>
            </a:extLst>
          </p:cNvPr>
          <p:cNvSpPr/>
          <p:nvPr/>
        </p:nvSpPr>
        <p:spPr>
          <a:xfrm>
            <a:off x="6804248" y="3717032"/>
            <a:ext cx="2160240" cy="2088232"/>
          </a:xfrm>
          <a:prstGeom prst="ellipse">
            <a:avLst/>
          </a:prstGeom>
          <a:solidFill>
            <a:srgbClr val="00E13C"/>
          </a:solidFill>
          <a:ln w="1270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i-FI" sz="1600" dirty="0">
                <a:solidFill>
                  <a:schemeClr val="tx1"/>
                </a:solidFill>
                <a:cs typeface="Calibri"/>
              </a:rPr>
              <a:t>Vuorokaudessa itsetuhoisista keskusteluista keskimäärin kolmessa tilanne on päivystäjän arvion mukaan akuutti.</a:t>
            </a:r>
          </a:p>
        </p:txBody>
      </p:sp>
      <p:sp>
        <p:nvSpPr>
          <p:cNvPr id="8" name="Ellipsi 7">
            <a:extLst>
              <a:ext uri="{FF2B5EF4-FFF2-40B4-BE49-F238E27FC236}">
                <a16:creationId xmlns:a16="http://schemas.microsoft.com/office/drawing/2014/main" id="{F8F24F35-868F-4C9F-A704-7DEED12356E5}"/>
              </a:ext>
            </a:extLst>
          </p:cNvPr>
          <p:cNvSpPr/>
          <p:nvPr/>
        </p:nvSpPr>
        <p:spPr>
          <a:xfrm>
            <a:off x="145642" y="1859876"/>
            <a:ext cx="2471930" cy="2495959"/>
          </a:xfrm>
          <a:prstGeom prst="ellipse">
            <a:avLst/>
          </a:prstGeom>
          <a:solidFill>
            <a:srgbClr val="00E13C"/>
          </a:solidFill>
          <a:ln w="1270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i-FI" sz="1600" dirty="0">
                <a:solidFill>
                  <a:schemeClr val="tx1"/>
                </a:solidFill>
                <a:cs typeface="Calibri"/>
              </a:rPr>
              <a:t>Soittaja sanoi 2023 aikana yli </a:t>
            </a:r>
            <a:r>
              <a:rPr lang="fi-FI" sz="1600" b="1" dirty="0">
                <a:solidFill>
                  <a:schemeClr val="tx1"/>
                </a:solidFill>
                <a:cs typeface="Calibri"/>
              </a:rPr>
              <a:t>1800 </a:t>
            </a:r>
            <a:r>
              <a:rPr lang="fi-FI" sz="1600" dirty="0">
                <a:solidFill>
                  <a:schemeClr val="tx1"/>
                </a:solidFill>
                <a:cs typeface="Calibri"/>
              </a:rPr>
              <a:t>puhelun päätteeksi</a:t>
            </a:r>
            <a:r>
              <a:rPr lang="fi-FI" sz="1600" dirty="0">
                <a:solidFill>
                  <a:schemeClr val="tx1"/>
                </a:solidFill>
              </a:rPr>
              <a:t>, ettei aio satuttaa itseään / tehdä</a:t>
            </a:r>
            <a:r>
              <a:rPr lang="fi-FI" sz="1425" dirty="0">
                <a:solidFill>
                  <a:schemeClr val="tx1"/>
                </a:solidFill>
              </a:rPr>
              <a:t> </a:t>
            </a:r>
            <a:r>
              <a:rPr lang="fi-FI" sz="1600" dirty="0">
                <a:solidFill>
                  <a:schemeClr val="tx1"/>
                </a:solidFill>
              </a:rPr>
              <a:t>itsemurhaa. </a:t>
            </a:r>
            <a:endParaRPr lang="fi-FI" sz="1600" dirty="0">
              <a:solidFill>
                <a:schemeClr val="tx1"/>
              </a:solidFill>
              <a:cs typeface="Calibri"/>
            </a:endParaRPr>
          </a:p>
        </p:txBody>
      </p:sp>
    </p:spTree>
    <p:extLst>
      <p:ext uri="{BB962C8B-B14F-4D97-AF65-F5344CB8AC3E}">
        <p14:creationId xmlns:p14="http://schemas.microsoft.com/office/powerpoint/2010/main" val="1284859815"/>
      </p:ext>
    </p:extLst>
  </p:cSld>
  <p:clrMapOvr>
    <a:masterClrMapping/>
  </p:clrMapOvr>
</p:sld>
</file>

<file path=ppt/theme/theme1.xml><?xml version="1.0" encoding="utf-8"?>
<a:theme xmlns:a="http://schemas.openxmlformats.org/drawingml/2006/main" name="1_Tekstisivu / tumma harmaa + valkoinen">
  <a:themeElements>
    <a:clrScheme name="Mieli värit">
      <a:dk1>
        <a:srgbClr val="000000"/>
      </a:dk1>
      <a:lt1>
        <a:srgbClr val="FFFFFF"/>
      </a:lt1>
      <a:dk2>
        <a:srgbClr val="575757"/>
      </a:dk2>
      <a:lt2>
        <a:srgbClr val="EDEDED"/>
      </a:lt2>
      <a:accent1>
        <a:srgbClr val="00D032"/>
      </a:accent1>
      <a:accent2>
        <a:srgbClr val="19413D"/>
      </a:accent2>
      <a:accent3>
        <a:srgbClr val="C8F5C8"/>
      </a:accent3>
      <a:accent4>
        <a:srgbClr val="05D2F5"/>
      </a:accent4>
      <a:accent5>
        <a:srgbClr val="FFF023"/>
      </a:accent5>
      <a:accent6>
        <a:srgbClr val="FAB35F"/>
      </a:accent6>
      <a:hlink>
        <a:srgbClr val="0028BE"/>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BC9AEF1-DB5D-CA4F-BD6D-EE1E02C5CB85}" vid="{CC811F94-ACEF-E247-B99B-059ADF1CE094}"/>
    </a:ext>
  </a:extLst>
</a:theme>
</file>

<file path=ppt/theme/theme2.xml><?xml version="1.0" encoding="utf-8"?>
<a:theme xmlns:a="http://schemas.openxmlformats.org/drawingml/2006/main" name="Tekstisivu / vaalea harmaa">
  <a:themeElements>
    <a:clrScheme name="Mieli värit">
      <a:dk1>
        <a:srgbClr val="000000"/>
      </a:dk1>
      <a:lt1>
        <a:srgbClr val="FFFFFF"/>
      </a:lt1>
      <a:dk2>
        <a:srgbClr val="575757"/>
      </a:dk2>
      <a:lt2>
        <a:srgbClr val="EDEDED"/>
      </a:lt2>
      <a:accent1>
        <a:srgbClr val="00D032"/>
      </a:accent1>
      <a:accent2>
        <a:srgbClr val="19413D"/>
      </a:accent2>
      <a:accent3>
        <a:srgbClr val="C8F5C8"/>
      </a:accent3>
      <a:accent4>
        <a:srgbClr val="05D2F5"/>
      </a:accent4>
      <a:accent5>
        <a:srgbClr val="FFF023"/>
      </a:accent5>
      <a:accent6>
        <a:srgbClr val="FAB35F"/>
      </a:accent6>
      <a:hlink>
        <a:srgbClr val="0028BE"/>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BC9AEF1-DB5D-CA4F-BD6D-EE1E02C5CB85}" vid="{2392E412-542D-8440-8068-ADAF09931DA0}"/>
    </a:ext>
  </a:extLst>
</a:theme>
</file>

<file path=ppt/theme/theme3.xml><?xml version="1.0" encoding="utf-8"?>
<a:theme xmlns:a="http://schemas.openxmlformats.org/drawingml/2006/main" name="Otsikkosivu / Lopetussivu">
  <a:themeElements>
    <a:clrScheme name="Mieli värit">
      <a:dk1>
        <a:srgbClr val="000000"/>
      </a:dk1>
      <a:lt1>
        <a:srgbClr val="FFFFFF"/>
      </a:lt1>
      <a:dk2>
        <a:srgbClr val="575757"/>
      </a:dk2>
      <a:lt2>
        <a:srgbClr val="EDEDED"/>
      </a:lt2>
      <a:accent1>
        <a:srgbClr val="00D032"/>
      </a:accent1>
      <a:accent2>
        <a:srgbClr val="19413D"/>
      </a:accent2>
      <a:accent3>
        <a:srgbClr val="C8F5C8"/>
      </a:accent3>
      <a:accent4>
        <a:srgbClr val="05D2F5"/>
      </a:accent4>
      <a:accent5>
        <a:srgbClr val="FFF023"/>
      </a:accent5>
      <a:accent6>
        <a:srgbClr val="FAB35F"/>
      </a:accent6>
      <a:hlink>
        <a:srgbClr val="0028BE"/>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BC9AEF1-DB5D-CA4F-BD6D-EE1E02C5CB85}" vid="{5DB56FA4-5311-6240-968F-BF1B9A3E8D14}"/>
    </a:ext>
  </a:extLst>
</a:theme>
</file>

<file path=ppt/theme/theme4.xml><?xml version="1.0" encoding="utf-8"?>
<a:theme xmlns:a="http://schemas.openxmlformats.org/drawingml/2006/main" name="Tekstisivu / valkoinen">
  <a:themeElements>
    <a:clrScheme name="Mieli värit">
      <a:dk1>
        <a:srgbClr val="000000"/>
      </a:dk1>
      <a:lt1>
        <a:srgbClr val="FFFFFF"/>
      </a:lt1>
      <a:dk2>
        <a:srgbClr val="575757"/>
      </a:dk2>
      <a:lt2>
        <a:srgbClr val="EDEDED"/>
      </a:lt2>
      <a:accent1>
        <a:srgbClr val="00D032"/>
      </a:accent1>
      <a:accent2>
        <a:srgbClr val="19413D"/>
      </a:accent2>
      <a:accent3>
        <a:srgbClr val="C8F5C8"/>
      </a:accent3>
      <a:accent4>
        <a:srgbClr val="05D2F5"/>
      </a:accent4>
      <a:accent5>
        <a:srgbClr val="FFF023"/>
      </a:accent5>
      <a:accent6>
        <a:srgbClr val="FAB35F"/>
      </a:accent6>
      <a:hlink>
        <a:srgbClr val="0028BE"/>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BC9AEF1-DB5D-CA4F-BD6D-EE1E02C5CB85}" vid="{1395CC3F-E019-614A-BDC0-97729FD3C5C4}"/>
    </a:ext>
  </a:extLst>
</a:theme>
</file>

<file path=ppt/theme/theme5.xml><?xml version="1.0" encoding="utf-8"?>
<a:theme xmlns:a="http://schemas.openxmlformats.org/drawingml/2006/main" name="1_Tekstisivu / valkoinen">
  <a:themeElements>
    <a:clrScheme name="Mieli värit">
      <a:dk1>
        <a:srgbClr val="000000"/>
      </a:dk1>
      <a:lt1>
        <a:srgbClr val="FFFFFF"/>
      </a:lt1>
      <a:dk2>
        <a:srgbClr val="575757"/>
      </a:dk2>
      <a:lt2>
        <a:srgbClr val="EDEDED"/>
      </a:lt2>
      <a:accent1>
        <a:srgbClr val="00D032"/>
      </a:accent1>
      <a:accent2>
        <a:srgbClr val="19413D"/>
      </a:accent2>
      <a:accent3>
        <a:srgbClr val="C8F5C8"/>
      </a:accent3>
      <a:accent4>
        <a:srgbClr val="05D2F5"/>
      </a:accent4>
      <a:accent5>
        <a:srgbClr val="FFF023"/>
      </a:accent5>
      <a:accent6>
        <a:srgbClr val="FAB35F"/>
      </a:accent6>
      <a:hlink>
        <a:srgbClr val="0028BE"/>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BC9AEF1-DB5D-CA4F-BD6D-EE1E02C5CB85}" vid="{1395CC3F-E019-614A-BDC0-97729FD3C5C4}"/>
    </a:ext>
  </a:extLst>
</a:theme>
</file>

<file path=ppt/theme/theme6.xml><?xml version="1.0" encoding="utf-8"?>
<a:theme xmlns:a="http://schemas.openxmlformats.org/drawingml/2006/main" name="2_Tekstisivu / valkoinen">
  <a:themeElements>
    <a:clrScheme name="Mieli värit">
      <a:dk1>
        <a:srgbClr val="000000"/>
      </a:dk1>
      <a:lt1>
        <a:srgbClr val="FFFFFF"/>
      </a:lt1>
      <a:dk2>
        <a:srgbClr val="575757"/>
      </a:dk2>
      <a:lt2>
        <a:srgbClr val="EDEDED"/>
      </a:lt2>
      <a:accent1>
        <a:srgbClr val="00D032"/>
      </a:accent1>
      <a:accent2>
        <a:srgbClr val="19413D"/>
      </a:accent2>
      <a:accent3>
        <a:srgbClr val="C8F5C8"/>
      </a:accent3>
      <a:accent4>
        <a:srgbClr val="05D2F5"/>
      </a:accent4>
      <a:accent5>
        <a:srgbClr val="FFF023"/>
      </a:accent5>
      <a:accent6>
        <a:srgbClr val="FAB35F"/>
      </a:accent6>
      <a:hlink>
        <a:srgbClr val="0028BE"/>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BC9AEF1-DB5D-CA4F-BD6D-EE1E02C5CB85}" vid="{1395CC3F-E019-614A-BDC0-97729FD3C5C4}"/>
    </a:ext>
  </a:extLst>
</a:theme>
</file>

<file path=ppt/theme/theme7.xml><?xml version="1.0" encoding="utf-8"?>
<a:theme xmlns:a="http://schemas.openxmlformats.org/drawingml/2006/main" name="2_Tekstisivu / tumma harmaa + valkoinen">
  <a:themeElements>
    <a:clrScheme name="Mieli värit">
      <a:dk1>
        <a:srgbClr val="000000"/>
      </a:dk1>
      <a:lt1>
        <a:srgbClr val="FFFFFF"/>
      </a:lt1>
      <a:dk2>
        <a:srgbClr val="575757"/>
      </a:dk2>
      <a:lt2>
        <a:srgbClr val="EDEDED"/>
      </a:lt2>
      <a:accent1>
        <a:srgbClr val="00D032"/>
      </a:accent1>
      <a:accent2>
        <a:srgbClr val="19413D"/>
      </a:accent2>
      <a:accent3>
        <a:srgbClr val="C8F5C8"/>
      </a:accent3>
      <a:accent4>
        <a:srgbClr val="05D2F5"/>
      </a:accent4>
      <a:accent5>
        <a:srgbClr val="FFF023"/>
      </a:accent5>
      <a:accent6>
        <a:srgbClr val="FAB35F"/>
      </a:accent6>
      <a:hlink>
        <a:srgbClr val="0028BE"/>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BC9AEF1-DB5D-CA4F-BD6D-EE1E02C5CB85}" vid="{CC811F94-ACEF-E247-B99B-059ADF1CE094}"/>
    </a:ext>
  </a:extLst>
</a:theme>
</file>

<file path=ppt/theme/theme8.xml><?xml version="1.0" encoding="utf-8"?>
<a:theme xmlns:a="http://schemas.openxmlformats.org/drawingml/2006/main" name="Office-teema">
  <a:themeElements>
    <a:clrScheme name="">
      <a:dk1>
        <a:srgbClr val="707173"/>
      </a:dk1>
      <a:lt1>
        <a:srgbClr val="FFFFFF"/>
      </a:lt1>
      <a:dk2>
        <a:srgbClr val="004489"/>
      </a:dk2>
      <a:lt2>
        <a:srgbClr val="DCDCDC"/>
      </a:lt2>
      <a:accent1>
        <a:srgbClr val="004489"/>
      </a:accent1>
      <a:accent2>
        <a:srgbClr val="CDCD00"/>
      </a:accent2>
      <a:accent3>
        <a:srgbClr val="FFFFFF"/>
      </a:accent3>
      <a:accent4>
        <a:srgbClr val="5F5F61"/>
      </a:accent4>
      <a:accent5>
        <a:srgbClr val="AAB0C4"/>
      </a:accent5>
      <a:accent6>
        <a:srgbClr val="BABA00"/>
      </a:accent6>
      <a:hlink>
        <a:srgbClr val="80A2C4"/>
      </a:hlink>
      <a:folHlink>
        <a:srgbClr val="B8B9B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teema">
  <a:themeElements>
    <a:clrScheme name="">
      <a:dk1>
        <a:srgbClr val="707173"/>
      </a:dk1>
      <a:lt1>
        <a:srgbClr val="FFFFFF"/>
      </a:lt1>
      <a:dk2>
        <a:srgbClr val="004489"/>
      </a:dk2>
      <a:lt2>
        <a:srgbClr val="DCDCDC"/>
      </a:lt2>
      <a:accent1>
        <a:srgbClr val="004489"/>
      </a:accent1>
      <a:accent2>
        <a:srgbClr val="CDCD00"/>
      </a:accent2>
      <a:accent3>
        <a:srgbClr val="FFFFFF"/>
      </a:accent3>
      <a:accent4>
        <a:srgbClr val="5F5F61"/>
      </a:accent4>
      <a:accent5>
        <a:srgbClr val="AAB0C4"/>
      </a:accent5>
      <a:accent6>
        <a:srgbClr val="BABA00"/>
      </a:accent6>
      <a:hlink>
        <a:srgbClr val="80A2C4"/>
      </a:hlink>
      <a:folHlink>
        <a:srgbClr val="B8B9B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Mieli1</Template>
  <TotalTime>5265</TotalTime>
  <Words>1068</Words>
  <Application>Microsoft Office PowerPoint</Application>
  <PresentationFormat>Näytössä katseltava diaesitys (4:3)</PresentationFormat>
  <Paragraphs>106</Paragraphs>
  <Slides>21</Slides>
  <Notes>2</Notes>
  <HiddenSlides>0</HiddenSlides>
  <MMClips>0</MMClips>
  <ScaleCrop>false</ScaleCrop>
  <HeadingPairs>
    <vt:vector size="6" baseType="variant">
      <vt:variant>
        <vt:lpstr>Käytetyt fontit</vt:lpstr>
      </vt:variant>
      <vt:variant>
        <vt:i4>5</vt:i4>
      </vt:variant>
      <vt:variant>
        <vt:lpstr>Teema</vt:lpstr>
      </vt:variant>
      <vt:variant>
        <vt:i4>7</vt:i4>
      </vt:variant>
      <vt:variant>
        <vt:lpstr>Dian otsikot</vt:lpstr>
      </vt:variant>
      <vt:variant>
        <vt:i4>21</vt:i4>
      </vt:variant>
    </vt:vector>
  </HeadingPairs>
  <TitlesOfParts>
    <vt:vector size="33" baseType="lpstr">
      <vt:lpstr>Arial</vt:lpstr>
      <vt:lpstr>Arial Rounded MT</vt:lpstr>
      <vt:lpstr>Calibri</vt:lpstr>
      <vt:lpstr>Calibri Light</vt:lpstr>
      <vt:lpstr>Georgia</vt:lpstr>
      <vt:lpstr>1_Tekstisivu / tumma harmaa + valkoinen</vt:lpstr>
      <vt:lpstr>Tekstisivu / vaalea harmaa</vt:lpstr>
      <vt:lpstr>Otsikkosivu / Lopetussivu</vt:lpstr>
      <vt:lpstr>Tekstisivu / valkoinen</vt:lpstr>
      <vt:lpstr>1_Tekstisivu / valkoinen</vt:lpstr>
      <vt:lpstr>2_Tekstisivu / valkoinen</vt:lpstr>
      <vt:lpstr>2_Tekstisivu / tumma harmaa + valkoinen</vt:lpstr>
      <vt:lpstr>PowerPoint-esitys</vt:lpstr>
      <vt:lpstr>MIELI ry:n Kriisipuhelin vastaa 5 kielellä</vt:lpstr>
      <vt:lpstr>PowerPoint-esitys</vt:lpstr>
      <vt:lpstr>Soittojen määrä pysyy korkealla</vt:lpstr>
      <vt:lpstr>Yli 1100 soittoa vuorokaudessa</vt:lpstr>
      <vt:lpstr>Kriisikeskustelujen määrä nousee edelleen - neuvoa kysyttiin paljon 2020</vt:lpstr>
      <vt:lpstr>SOITTOJEN SYYT</vt:lpstr>
      <vt:lpstr>Keskeiset soiton syyt MIELI ry:n Kriisipuhelimessa (%): Pahasta olosta soitetaan eniten</vt:lpstr>
      <vt:lpstr>Kriisipuhelin ehkäisee itsemurhia</vt:lpstr>
      <vt:lpstr>Kielilinjojen soittosyyt 2023</vt:lpstr>
      <vt:lpstr>KUKA SOITTAA KRIISIPUHELIMEEN</vt:lpstr>
      <vt:lpstr>PowerPoint-esitys</vt:lpstr>
      <vt:lpstr>Alle 30-vuotiaiden soittajien määrä nousi 88% vuodesta 2019 vuoteen 2022</vt:lpstr>
      <vt:lpstr>KUKA VASTAA KRIISIPUHELIMESSA</vt:lpstr>
      <vt:lpstr>Vapaaehtoinen vastaasi 43% soitoista 2023 Pandemia-aikana enemmän työntekijöitä ja vapaaehtoisia päivystämässä</vt:lpstr>
      <vt:lpstr>PowerPoint-esitys</vt:lpstr>
      <vt:lpstr>VOIKO YKSI KESKUSTELU AUTTAA</vt:lpstr>
      <vt:lpstr>72 %:ssa puheluista päivystäjä arvioi, että keskustelusta oli soittajalle hyötyä. Miksi?</vt:lpstr>
      <vt:lpstr>Soittajat yleensä hyvin kiitollisia keskustelusta</vt:lpstr>
      <vt:lpstr>Asiakaspalautteita 2023</vt:lpstr>
      <vt:lpstr>Kriisipuhelimessa on vastattu lähes 1 539 000 soittoon 1.4.1970-31.12.2023 </vt:lpstr>
    </vt:vector>
  </TitlesOfParts>
  <Manager>VantoDesign</Manager>
  <Company>grow.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Suomen Mielenterveysseura</dc:title>
  <dc:subject>PowerPoint Template</dc:subject>
  <dc:creator>mika kontio / grow.</dc:creator>
  <cp:lastModifiedBy>Susanna Winter</cp:lastModifiedBy>
  <cp:revision>676</cp:revision>
  <cp:lastPrinted>2022-01-14T12:59:54Z</cp:lastPrinted>
  <dcterms:created xsi:type="dcterms:W3CDTF">2009-06-08T06:23:20Z</dcterms:created>
  <dcterms:modified xsi:type="dcterms:W3CDTF">2024-01-08T13:22:34Z</dcterms:modified>
</cp:coreProperties>
</file>